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0" r:id="rId6"/>
    <p:sldId id="267" r:id="rId7"/>
    <p:sldId id="260" r:id="rId8"/>
    <p:sldId id="261" r:id="rId9"/>
    <p:sldId id="262" r:id="rId10"/>
    <p:sldId id="271" r:id="rId11"/>
    <p:sldId id="274" r:id="rId12"/>
    <p:sldId id="275" r:id="rId13"/>
    <p:sldId id="268" r:id="rId14"/>
    <p:sldId id="269" r:id="rId15"/>
    <p:sldId id="263" r:id="rId16"/>
    <p:sldId id="273" r:id="rId17"/>
    <p:sldId id="272" r:id="rId18"/>
    <p:sldId id="265" r:id="rId19"/>
    <p:sldId id="266" r:id="rId2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9" autoAdjust="0"/>
    <p:restoredTop sz="94660"/>
  </p:normalViewPr>
  <p:slideViewPr>
    <p:cSldViewPr>
      <p:cViewPr varScale="1">
        <p:scale>
          <a:sx n="101" d="100"/>
          <a:sy n="101" d="100"/>
        </p:scale>
        <p:origin x="7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g"/><Relationship Id="rId6" Type="http://schemas.openxmlformats.org/officeDocument/2006/relationships/image" Target="../media/image12.jpg"/><Relationship Id="rId5" Type="http://schemas.microsoft.com/office/2007/relationships/hdphoto" Target="../media/hdphoto3.wdp"/><Relationship Id="rId4" Type="http://schemas.openxmlformats.org/officeDocument/2006/relationships/image" Target="../media/image11.jpeg"/></Relationships>
</file>

<file path=ppt/diagrams/_rels/data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image" Target="../media/image8.jpg"/><Relationship Id="rId6" Type="http://schemas.openxmlformats.org/officeDocument/2006/relationships/image" Target="../media/image12.jpg"/><Relationship Id="rId5" Type="http://schemas.openxmlformats.org/officeDocument/2006/relationships/image" Target="../media/image10.jpeg"/><Relationship Id="rId4" Type="http://schemas.microsoft.com/office/2007/relationships/hdphoto" Target="../media/hdphoto3.wdp"/></Relationships>
</file>

<file path=ppt/diagrams/_rels/drawing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6" Type="http://schemas.openxmlformats.org/officeDocument/2006/relationships/image" Target="../media/image17.png"/><Relationship Id="rId5" Type="http://schemas.openxmlformats.org/officeDocument/2006/relationships/image" Target="../media/image15.jpeg"/><Relationship Id="rId4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5617B8-8532-4775-A50D-37241B8EEE0D}" type="doc">
      <dgm:prSet loTypeId="urn:microsoft.com/office/officeart/2008/layout/Hexagon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9F5032D7-891F-453E-8566-D56D4F709D32}">
      <dgm:prSet phldrT="[Texte]" custT="1"/>
      <dgm:spPr>
        <a:xfrm>
          <a:off x="1710278" y="2869968"/>
          <a:ext cx="2014702" cy="1729389"/>
        </a:xfrm>
      </dgm:spPr>
      <dgm:t>
        <a:bodyPr/>
        <a:lstStyle/>
        <a:p>
          <a:r>
            <a:rPr lang="fr-CA" sz="1400" b="1" dirty="0" smtClean="0">
              <a:solidFill>
                <a:srgbClr val="FFFFFF"/>
              </a:solidFill>
            </a:rPr>
            <a:t>Analyste et consultant en informatique</a:t>
          </a:r>
          <a:endParaRPr lang="fr-CA" sz="1400" dirty="0">
            <a:solidFill>
              <a:srgbClr val="FFFFFF"/>
            </a:solidFill>
            <a:latin typeface="Franklin Gothic Book"/>
            <a:ea typeface="+mn-ea"/>
            <a:cs typeface="+mn-cs"/>
          </a:endParaRPr>
        </a:p>
      </dgm:t>
    </dgm:pt>
    <dgm:pt modelId="{E60BA8FE-C87B-4904-A1DD-803C14F1D46C}" type="parTrans" cxnId="{ED2E0625-491C-4666-8120-39BAE9713111}">
      <dgm:prSet/>
      <dgm:spPr/>
      <dgm:t>
        <a:bodyPr/>
        <a:lstStyle/>
        <a:p>
          <a:endParaRPr lang="fr-CA">
            <a:solidFill>
              <a:srgbClr val="FFFFFF"/>
            </a:solidFill>
          </a:endParaRPr>
        </a:p>
      </dgm:t>
    </dgm:pt>
    <dgm:pt modelId="{611AB2F7-53BF-4A63-BE06-9B7E8D5FAC8B}" type="sibTrans" cxnId="{ED2E0625-491C-4666-8120-39BAE9713111}">
      <dgm:prSet/>
      <dgm:spPr>
        <a:xfrm>
          <a:off x="0" y="1929904"/>
          <a:ext cx="2014702" cy="1729389"/>
        </a:xfr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38100">
          <a:solidFill>
            <a:schemeClr val="bg2"/>
          </a:solidFill>
        </a:ln>
      </dgm:spPr>
      <dgm:t>
        <a:bodyPr/>
        <a:lstStyle/>
        <a:p>
          <a:endParaRPr lang="fr-CA">
            <a:solidFill>
              <a:srgbClr val="FFFFFF"/>
            </a:solidFill>
          </a:endParaRPr>
        </a:p>
      </dgm:t>
    </dgm:pt>
    <dgm:pt modelId="{A5A87410-34F5-4953-8777-AFA78C477070}">
      <dgm:prSet phldrT="[Texte]" custT="1"/>
      <dgm:spPr>
        <a:xfrm>
          <a:off x="3418780" y="1916657"/>
          <a:ext cx="2014702" cy="1729389"/>
        </a:xfrm>
      </dgm:spPr>
      <dgm:t>
        <a:bodyPr/>
        <a:lstStyle/>
        <a:p>
          <a:r>
            <a:rPr lang="fr-CA" sz="1400" b="1" dirty="0" smtClean="0">
              <a:solidFill>
                <a:srgbClr val="FFFFFF"/>
              </a:solidFill>
            </a:rPr>
            <a:t>Analyste de base de données et administrateur de données</a:t>
          </a:r>
          <a:endParaRPr lang="fr-CA" sz="1400" dirty="0">
            <a:solidFill>
              <a:srgbClr val="FFFFFF"/>
            </a:solidFill>
            <a:latin typeface="Franklin Gothic Book"/>
            <a:ea typeface="+mn-ea"/>
            <a:cs typeface="+mn-cs"/>
          </a:endParaRPr>
        </a:p>
      </dgm:t>
    </dgm:pt>
    <dgm:pt modelId="{20A86106-63D1-4643-AF09-064DFB76F7F7}" type="parTrans" cxnId="{FD8FC1A7-19AC-4A3A-AF19-C2E4C8C9C4C0}">
      <dgm:prSet/>
      <dgm:spPr/>
      <dgm:t>
        <a:bodyPr/>
        <a:lstStyle/>
        <a:p>
          <a:endParaRPr lang="fr-CA">
            <a:solidFill>
              <a:srgbClr val="FFFFFF"/>
            </a:solidFill>
          </a:endParaRPr>
        </a:p>
      </dgm:t>
    </dgm:pt>
    <dgm:pt modelId="{47AD65ED-0857-4659-83F5-0F5EC6183FCD}" type="sibTrans" cxnId="{FD8FC1A7-19AC-4A3A-AF19-C2E4C8C9C4C0}">
      <dgm:prSet/>
      <dgm:spPr>
        <a:xfrm>
          <a:off x="5136159" y="2867228"/>
          <a:ext cx="2014702" cy="1729389"/>
        </a:xfr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38100">
          <a:solidFill>
            <a:schemeClr val="bg2"/>
          </a:solidFill>
        </a:ln>
      </dgm:spPr>
      <dgm:t>
        <a:bodyPr/>
        <a:lstStyle/>
        <a:p>
          <a:endParaRPr lang="fr-CA">
            <a:solidFill>
              <a:srgbClr val="FFFFFF"/>
            </a:solidFill>
          </a:endParaRPr>
        </a:p>
      </dgm:t>
    </dgm:pt>
    <dgm:pt modelId="{37D63A0C-C339-4E31-BA82-93F22024025B}">
      <dgm:prSet phldrT="[Texte]" custT="1"/>
      <dgm:spPr>
        <a:xfrm>
          <a:off x="5136159" y="982074"/>
          <a:ext cx="2014702" cy="1729389"/>
        </a:xfrm>
      </dgm:spPr>
      <dgm:t>
        <a:bodyPr/>
        <a:lstStyle/>
        <a:p>
          <a:r>
            <a:rPr lang="fr-CA" sz="1400" b="1" dirty="0" smtClean="0">
              <a:solidFill>
                <a:srgbClr val="FFFFFF"/>
              </a:solidFill>
            </a:rPr>
            <a:t>Ingénieur logiciel</a:t>
          </a:r>
          <a:endParaRPr lang="fr-CA" sz="1400" dirty="0">
            <a:solidFill>
              <a:srgbClr val="FFFFFF"/>
            </a:solidFill>
            <a:latin typeface="Franklin Gothic Book"/>
            <a:ea typeface="+mn-ea"/>
            <a:cs typeface="+mn-cs"/>
          </a:endParaRPr>
        </a:p>
      </dgm:t>
    </dgm:pt>
    <dgm:pt modelId="{D8DF0A48-637E-4769-93D3-3C1212235FDC}" type="parTrans" cxnId="{E5509E53-F5C7-4BB0-860E-AB921C930A33}">
      <dgm:prSet/>
      <dgm:spPr/>
      <dgm:t>
        <a:bodyPr/>
        <a:lstStyle/>
        <a:p>
          <a:endParaRPr lang="fr-CA">
            <a:solidFill>
              <a:srgbClr val="FFFFFF"/>
            </a:solidFill>
          </a:endParaRPr>
        </a:p>
      </dgm:t>
    </dgm:pt>
    <dgm:pt modelId="{7BF6D111-52C5-4EB4-93A0-200411350E43}" type="sibTrans" cxnId="{E5509E53-F5C7-4BB0-860E-AB921C930A33}">
      <dgm:prSet/>
      <dgm:spPr>
        <a:xfrm>
          <a:off x="6860637" y="1932645"/>
          <a:ext cx="2014702" cy="1729389"/>
        </a:xfr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38100">
          <a:solidFill>
            <a:schemeClr val="bg2"/>
          </a:solidFill>
        </a:ln>
      </dgm:spPr>
      <dgm:t>
        <a:bodyPr/>
        <a:lstStyle/>
        <a:p>
          <a:endParaRPr lang="fr-CA">
            <a:solidFill>
              <a:srgbClr val="FFFFFF"/>
            </a:solidFill>
          </a:endParaRPr>
        </a:p>
      </dgm:t>
    </dgm:pt>
    <dgm:pt modelId="{73AF30AF-441E-46B0-9A90-39EB6E5B4781}">
      <dgm:prSet custT="1"/>
      <dgm:spPr>
        <a:xfrm>
          <a:off x="1710278" y="984815"/>
          <a:ext cx="2014702" cy="1729389"/>
        </a:xfrm>
      </dgm:spPr>
      <dgm:t>
        <a:bodyPr/>
        <a:lstStyle/>
        <a:p>
          <a:r>
            <a:rPr lang="fr-CA" sz="1400" b="1" dirty="0" smtClean="0">
              <a:solidFill>
                <a:srgbClr val="FFFFFF"/>
              </a:solidFill>
            </a:rPr>
            <a:t>Programmeur et développeur en médias interactifs</a:t>
          </a:r>
          <a:endParaRPr lang="fr-CA" sz="1400" dirty="0">
            <a:solidFill>
              <a:srgbClr val="FFFFFF"/>
            </a:solidFill>
            <a:latin typeface="Franklin Gothic Book"/>
            <a:ea typeface="+mn-ea"/>
            <a:cs typeface="+mn-cs"/>
          </a:endParaRPr>
        </a:p>
      </dgm:t>
    </dgm:pt>
    <dgm:pt modelId="{B9234D71-214A-423F-AC64-D0F5889E4D6C}" type="parTrans" cxnId="{115AB6E8-9395-4D4B-BB96-AE90161E26B2}">
      <dgm:prSet/>
      <dgm:spPr/>
      <dgm:t>
        <a:bodyPr/>
        <a:lstStyle/>
        <a:p>
          <a:endParaRPr lang="fr-CA">
            <a:solidFill>
              <a:srgbClr val="FFFFFF"/>
            </a:solidFill>
          </a:endParaRPr>
        </a:p>
      </dgm:t>
    </dgm:pt>
    <dgm:pt modelId="{E897A758-70ED-48D3-90B3-79C759C8F55C}" type="sibTrans" cxnId="{115AB6E8-9395-4D4B-BB96-AE90161E26B2}">
      <dgm:prSet/>
      <dgm:spPr>
        <a:xfrm>
          <a:off x="3418780" y="31504"/>
          <a:ext cx="2014702" cy="1729389"/>
        </a:xfrm>
        <a:blipFill>
          <a:blip xmlns:r="http://schemas.openxmlformats.org/officeDocument/2006/relationships"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38100">
          <a:solidFill>
            <a:schemeClr val="bg2"/>
          </a:solidFill>
        </a:ln>
      </dgm:spPr>
      <dgm:t>
        <a:bodyPr/>
        <a:lstStyle/>
        <a:p>
          <a:endParaRPr lang="fr-CA">
            <a:solidFill>
              <a:srgbClr val="FFFFFF"/>
            </a:solidFill>
          </a:endParaRPr>
        </a:p>
      </dgm:t>
    </dgm:pt>
    <dgm:pt modelId="{38B0E74C-24B3-4030-A039-76E69F3BADA0}">
      <dgm:prSet/>
      <dgm:spPr/>
      <dgm:t>
        <a:bodyPr/>
        <a:lstStyle/>
        <a:p>
          <a:r>
            <a:rPr lang="fr-CA" b="1" dirty="0" smtClean="0">
              <a:solidFill>
                <a:srgbClr val="FFFFFF"/>
              </a:solidFill>
            </a:rPr>
            <a:t>Ingénieur informaticien</a:t>
          </a:r>
          <a:endParaRPr lang="fr-CA" dirty="0">
            <a:solidFill>
              <a:srgbClr val="FFFFFF"/>
            </a:solidFill>
          </a:endParaRPr>
        </a:p>
      </dgm:t>
    </dgm:pt>
    <dgm:pt modelId="{2BFE92CF-29E0-4031-A523-F1454FDF18FE}" type="parTrans" cxnId="{02A008F1-DB72-4086-9768-A403866986B5}">
      <dgm:prSet/>
      <dgm:spPr/>
      <dgm:t>
        <a:bodyPr/>
        <a:lstStyle/>
        <a:p>
          <a:endParaRPr lang="fr-CA"/>
        </a:p>
      </dgm:t>
    </dgm:pt>
    <dgm:pt modelId="{A1AFC914-EB77-4B46-9C2E-93EC7C7C19BF}" type="sibTrans" cxnId="{02A008F1-DB72-4086-9768-A403866986B5}">
      <dgm:prSet/>
      <dgm:spPr>
        <a:blipFill dpi="0" rotWithShape="1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729" r="-1271"/>
          </a:stretch>
        </a:blipFill>
        <a:ln>
          <a:noFill/>
        </a:ln>
      </dgm:spPr>
      <dgm:t>
        <a:bodyPr/>
        <a:lstStyle/>
        <a:p>
          <a:endParaRPr lang="fr-CA"/>
        </a:p>
      </dgm:t>
    </dgm:pt>
    <dgm:pt modelId="{7640B6A0-F626-43A7-AFE4-DA7F95D27841}" type="pres">
      <dgm:prSet presAssocID="{675617B8-8532-4775-A50D-37241B8EEE0D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fr-CA"/>
        </a:p>
      </dgm:t>
    </dgm:pt>
    <dgm:pt modelId="{197BEA87-F3D6-45F0-B79A-089A4FBA3643}" type="pres">
      <dgm:prSet presAssocID="{9F5032D7-891F-453E-8566-D56D4F709D32}" presName="text1" presStyleCnt="0"/>
      <dgm:spPr/>
      <dgm:t>
        <a:bodyPr/>
        <a:lstStyle/>
        <a:p>
          <a:endParaRPr lang="fr-CA"/>
        </a:p>
      </dgm:t>
    </dgm:pt>
    <dgm:pt modelId="{80CC01FB-B0BD-4FCE-817C-1C2A2E67F622}" type="pres">
      <dgm:prSet presAssocID="{9F5032D7-891F-453E-8566-D56D4F709D32}" presName="textRepeatNode" presStyleLbl="alignNode1" presStyleIdx="0" presStyleCnt="5">
        <dgm:presLayoutVars>
          <dgm:chMax val="0"/>
          <dgm:chPref val="0"/>
          <dgm:bulletEnabled val="1"/>
        </dgm:presLayoutVars>
      </dgm:prSet>
      <dgm:spPr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endParaRPr lang="fr-CA"/>
        </a:p>
      </dgm:t>
    </dgm:pt>
    <dgm:pt modelId="{E3EAD0D0-E98E-489A-BBAD-52DB3FDD9C92}" type="pres">
      <dgm:prSet presAssocID="{9F5032D7-891F-453E-8566-D56D4F709D32}" presName="textaccent1" presStyleCnt="0"/>
      <dgm:spPr/>
      <dgm:t>
        <a:bodyPr/>
        <a:lstStyle/>
        <a:p>
          <a:endParaRPr lang="fr-CA"/>
        </a:p>
      </dgm:t>
    </dgm:pt>
    <dgm:pt modelId="{77B788FF-FD0A-4F99-ABA3-EFF3335A102E}" type="pres">
      <dgm:prSet presAssocID="{9F5032D7-891F-453E-8566-D56D4F709D32}" presName="accentRepeatNode" presStyleLbl="solidAlignAcc1" presStyleIdx="0" presStyleCnt="10"/>
      <dgm:spPr>
        <a:xfrm>
          <a:off x="1773292" y="3634170"/>
          <a:ext cx="235196" cy="202812"/>
        </a:xfrm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endParaRPr lang="fr-CA"/>
        </a:p>
      </dgm:t>
    </dgm:pt>
    <dgm:pt modelId="{17ADC15E-9DAE-477E-8C9E-D6444618DF79}" type="pres">
      <dgm:prSet presAssocID="{611AB2F7-53BF-4A63-BE06-9B7E8D5FAC8B}" presName="image1" presStyleCnt="0"/>
      <dgm:spPr/>
      <dgm:t>
        <a:bodyPr/>
        <a:lstStyle/>
        <a:p>
          <a:endParaRPr lang="fr-CA"/>
        </a:p>
      </dgm:t>
    </dgm:pt>
    <dgm:pt modelId="{F3DAAF6D-2DB1-4378-AB11-7F4CCF2C0A5A}" type="pres">
      <dgm:prSet presAssocID="{611AB2F7-53BF-4A63-BE06-9B7E8D5FAC8B}" presName="imageRepeatNode" presStyleLbl="alignAcc1" presStyleIdx="0" presStyleCnt="5"/>
      <dgm:spPr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endParaRPr lang="fr-CA"/>
        </a:p>
      </dgm:t>
    </dgm:pt>
    <dgm:pt modelId="{B18B5EFC-2980-4B14-8706-96417560B4E0}" type="pres">
      <dgm:prSet presAssocID="{611AB2F7-53BF-4A63-BE06-9B7E8D5FAC8B}" presName="imageaccent1" presStyleCnt="0"/>
      <dgm:spPr/>
      <dgm:t>
        <a:bodyPr/>
        <a:lstStyle/>
        <a:p>
          <a:endParaRPr lang="fr-CA"/>
        </a:p>
      </dgm:t>
    </dgm:pt>
    <dgm:pt modelId="{B1A7CFEC-4ECE-4B33-A91A-DABBC09197FF}" type="pres">
      <dgm:prSet presAssocID="{611AB2F7-53BF-4A63-BE06-9B7E8D5FAC8B}" presName="accentRepeatNode" presStyleLbl="solidAlignAcc1" presStyleIdx="1" presStyleCnt="10"/>
      <dgm:spPr>
        <a:xfrm>
          <a:off x="1364139" y="3419481"/>
          <a:ext cx="235196" cy="202812"/>
        </a:xfrm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endParaRPr lang="fr-CA"/>
        </a:p>
      </dgm:t>
    </dgm:pt>
    <dgm:pt modelId="{F39A2A0D-DA0F-4CE7-ABA1-A38618D6E8B3}" type="pres">
      <dgm:prSet presAssocID="{A5A87410-34F5-4953-8777-AFA78C477070}" presName="text2" presStyleCnt="0"/>
      <dgm:spPr/>
      <dgm:t>
        <a:bodyPr/>
        <a:lstStyle/>
        <a:p>
          <a:endParaRPr lang="fr-CA"/>
        </a:p>
      </dgm:t>
    </dgm:pt>
    <dgm:pt modelId="{F0A042D6-EC94-4701-943F-090A068B07A0}" type="pres">
      <dgm:prSet presAssocID="{A5A87410-34F5-4953-8777-AFA78C477070}" presName="textRepeatNode" presStyleLbl="alignNode1" presStyleIdx="1" presStyleCnt="5">
        <dgm:presLayoutVars>
          <dgm:chMax val="0"/>
          <dgm:chPref val="0"/>
          <dgm:bulletEnabled val="1"/>
        </dgm:presLayoutVars>
      </dgm:prSet>
      <dgm:spPr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endParaRPr lang="fr-CA"/>
        </a:p>
      </dgm:t>
    </dgm:pt>
    <dgm:pt modelId="{C1A686C8-71EA-4EA8-8E9D-DC8B083EE5BC}" type="pres">
      <dgm:prSet presAssocID="{A5A87410-34F5-4953-8777-AFA78C477070}" presName="textaccent2" presStyleCnt="0"/>
      <dgm:spPr/>
      <dgm:t>
        <a:bodyPr/>
        <a:lstStyle/>
        <a:p>
          <a:endParaRPr lang="fr-CA"/>
        </a:p>
      </dgm:t>
    </dgm:pt>
    <dgm:pt modelId="{9B7F08F5-1101-4FC0-8884-5F22ABC9C5C4}" type="pres">
      <dgm:prSet presAssocID="{A5A87410-34F5-4953-8777-AFA78C477070}" presName="accentRepeatNode" presStyleLbl="solidAlignAcc1" presStyleIdx="2" presStyleCnt="10"/>
      <dgm:spPr>
        <a:xfrm>
          <a:off x="4798896" y="3404407"/>
          <a:ext cx="235196" cy="202812"/>
        </a:xfrm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endParaRPr lang="fr-CA"/>
        </a:p>
      </dgm:t>
    </dgm:pt>
    <dgm:pt modelId="{10019335-733F-4A4A-8674-90EE2D75C7DC}" type="pres">
      <dgm:prSet presAssocID="{47AD65ED-0857-4659-83F5-0F5EC6183FCD}" presName="image2" presStyleCnt="0"/>
      <dgm:spPr/>
      <dgm:t>
        <a:bodyPr/>
        <a:lstStyle/>
        <a:p>
          <a:endParaRPr lang="fr-CA"/>
        </a:p>
      </dgm:t>
    </dgm:pt>
    <dgm:pt modelId="{77401701-3430-4797-8500-919F19BB8623}" type="pres">
      <dgm:prSet presAssocID="{47AD65ED-0857-4659-83F5-0F5EC6183FCD}" presName="imageRepeatNode" presStyleLbl="alignAcc1" presStyleIdx="1" presStyleCnt="5"/>
      <dgm:spPr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endParaRPr lang="fr-CA"/>
        </a:p>
      </dgm:t>
    </dgm:pt>
    <dgm:pt modelId="{89E7F045-BB23-40FC-AB53-F32C77618A43}" type="pres">
      <dgm:prSet presAssocID="{47AD65ED-0857-4659-83F5-0F5EC6183FCD}" presName="imageaccent2" presStyleCnt="0"/>
      <dgm:spPr/>
      <dgm:t>
        <a:bodyPr/>
        <a:lstStyle/>
        <a:p>
          <a:endParaRPr lang="fr-CA"/>
        </a:p>
      </dgm:t>
    </dgm:pt>
    <dgm:pt modelId="{F0B78EED-D768-440B-AC11-655151D5E836}" type="pres">
      <dgm:prSet presAssocID="{47AD65ED-0857-4659-83F5-0F5EC6183FCD}" presName="accentRepeatNode" presStyleLbl="solidAlignAcc1" presStyleIdx="3" presStyleCnt="10"/>
      <dgm:spPr>
        <a:xfrm>
          <a:off x="5182311" y="3641936"/>
          <a:ext cx="235196" cy="202812"/>
        </a:xfrm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endParaRPr lang="fr-CA"/>
        </a:p>
      </dgm:t>
    </dgm:pt>
    <dgm:pt modelId="{C05CA815-2F57-4AF6-AF52-4BC90593D3D2}" type="pres">
      <dgm:prSet presAssocID="{73AF30AF-441E-46B0-9A90-39EB6E5B4781}" presName="text3" presStyleCnt="0"/>
      <dgm:spPr/>
      <dgm:t>
        <a:bodyPr/>
        <a:lstStyle/>
        <a:p>
          <a:endParaRPr lang="fr-CA"/>
        </a:p>
      </dgm:t>
    </dgm:pt>
    <dgm:pt modelId="{0DA92BAF-FAE6-4D71-8349-26528B7BBE1A}" type="pres">
      <dgm:prSet presAssocID="{73AF30AF-441E-46B0-9A90-39EB6E5B4781}" presName="textRepeatNode" presStyleLbl="alignNode1" presStyleIdx="2" presStyleCnt="5">
        <dgm:presLayoutVars>
          <dgm:chMax val="0"/>
          <dgm:chPref val="0"/>
          <dgm:bulletEnabled val="1"/>
        </dgm:presLayoutVars>
      </dgm:prSet>
      <dgm:spPr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endParaRPr lang="fr-CA"/>
        </a:p>
      </dgm:t>
    </dgm:pt>
    <dgm:pt modelId="{85FB4C3B-F54C-4122-86AC-04A523206D91}" type="pres">
      <dgm:prSet presAssocID="{73AF30AF-441E-46B0-9A90-39EB6E5B4781}" presName="textaccent3" presStyleCnt="0"/>
      <dgm:spPr/>
      <dgm:t>
        <a:bodyPr/>
        <a:lstStyle/>
        <a:p>
          <a:endParaRPr lang="fr-CA"/>
        </a:p>
      </dgm:t>
    </dgm:pt>
    <dgm:pt modelId="{CFE7938C-D531-441D-8E5B-A92B71F1B97C}" type="pres">
      <dgm:prSet presAssocID="{73AF30AF-441E-46B0-9A90-39EB6E5B4781}" presName="accentRepeatNode" presStyleLbl="solidAlignAcc1" presStyleIdx="4" presStyleCnt="10"/>
      <dgm:spPr>
        <a:xfrm>
          <a:off x="3081518" y="1020444"/>
          <a:ext cx="235196" cy="202812"/>
        </a:xfrm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endParaRPr lang="fr-CA"/>
        </a:p>
      </dgm:t>
    </dgm:pt>
    <dgm:pt modelId="{B8D6A970-5548-447A-A476-0786A30B577C}" type="pres">
      <dgm:prSet presAssocID="{E897A758-70ED-48D3-90B3-79C759C8F55C}" presName="image3" presStyleCnt="0"/>
      <dgm:spPr/>
      <dgm:t>
        <a:bodyPr/>
        <a:lstStyle/>
        <a:p>
          <a:endParaRPr lang="fr-CA"/>
        </a:p>
      </dgm:t>
    </dgm:pt>
    <dgm:pt modelId="{B2627802-3DC8-417E-90CB-4CA9AD4DCDA5}" type="pres">
      <dgm:prSet presAssocID="{E897A758-70ED-48D3-90B3-79C759C8F55C}" presName="imageRepeatNode" presStyleLbl="alignAcc1" presStyleIdx="2" presStyleCnt="5"/>
      <dgm:spPr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endParaRPr lang="fr-CA"/>
        </a:p>
      </dgm:t>
    </dgm:pt>
    <dgm:pt modelId="{A33495F7-B56D-4FBC-8FA5-74CF3472A9DD}" type="pres">
      <dgm:prSet presAssocID="{E897A758-70ED-48D3-90B3-79C759C8F55C}" presName="imageaccent3" presStyleCnt="0"/>
      <dgm:spPr/>
      <dgm:t>
        <a:bodyPr/>
        <a:lstStyle/>
        <a:p>
          <a:endParaRPr lang="fr-CA"/>
        </a:p>
      </dgm:t>
    </dgm:pt>
    <dgm:pt modelId="{D67CEEFD-FC76-43DF-89DC-A3071D85F4B8}" type="pres">
      <dgm:prSet presAssocID="{E897A758-70ED-48D3-90B3-79C759C8F55C}" presName="accentRepeatNode" presStyleLbl="solidAlignAcc1" presStyleIdx="5" presStyleCnt="10"/>
      <dgm:spPr>
        <a:xfrm>
          <a:off x="3464932" y="797990"/>
          <a:ext cx="235196" cy="202812"/>
        </a:xfrm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endParaRPr lang="fr-CA"/>
        </a:p>
      </dgm:t>
    </dgm:pt>
    <dgm:pt modelId="{A67AA6F0-1DAE-4A3E-A078-D11BAD692429}" type="pres">
      <dgm:prSet presAssocID="{37D63A0C-C339-4E31-BA82-93F22024025B}" presName="text4" presStyleCnt="0"/>
      <dgm:spPr/>
      <dgm:t>
        <a:bodyPr/>
        <a:lstStyle/>
        <a:p>
          <a:endParaRPr lang="fr-CA"/>
        </a:p>
      </dgm:t>
    </dgm:pt>
    <dgm:pt modelId="{96D98555-975D-4E6F-B2DB-661B7B6C73A2}" type="pres">
      <dgm:prSet presAssocID="{37D63A0C-C339-4E31-BA82-93F22024025B}" presName="textRepeatNode" presStyleLbl="alignNode1" presStyleIdx="3" presStyleCnt="5">
        <dgm:presLayoutVars>
          <dgm:chMax val="0"/>
          <dgm:chPref val="0"/>
          <dgm:bulletEnabled val="1"/>
        </dgm:presLayoutVars>
      </dgm:prSet>
      <dgm:spPr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endParaRPr lang="fr-CA"/>
        </a:p>
      </dgm:t>
    </dgm:pt>
    <dgm:pt modelId="{37A3AED5-B239-46AF-A939-D33387B63A72}" type="pres">
      <dgm:prSet presAssocID="{37D63A0C-C339-4E31-BA82-93F22024025B}" presName="textaccent4" presStyleCnt="0"/>
      <dgm:spPr/>
      <dgm:t>
        <a:bodyPr/>
        <a:lstStyle/>
        <a:p>
          <a:endParaRPr lang="fr-CA"/>
        </a:p>
      </dgm:t>
    </dgm:pt>
    <dgm:pt modelId="{5C0853C8-1ED1-460D-947D-E126D9F75645}" type="pres">
      <dgm:prSet presAssocID="{37D63A0C-C339-4E31-BA82-93F22024025B}" presName="accentRepeatNode" presStyleLbl="solidAlignAcc1" presStyleIdx="6" presStyleCnt="10"/>
      <dgm:spPr>
        <a:xfrm>
          <a:off x="6868625" y="1745363"/>
          <a:ext cx="235196" cy="202812"/>
        </a:xfrm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endParaRPr lang="fr-CA"/>
        </a:p>
      </dgm:t>
    </dgm:pt>
    <dgm:pt modelId="{9B1A0975-80CA-4735-9FDB-AF4641DD915D}" type="pres">
      <dgm:prSet presAssocID="{7BF6D111-52C5-4EB4-93A0-200411350E43}" presName="image4" presStyleCnt="0"/>
      <dgm:spPr/>
      <dgm:t>
        <a:bodyPr/>
        <a:lstStyle/>
        <a:p>
          <a:endParaRPr lang="fr-CA"/>
        </a:p>
      </dgm:t>
    </dgm:pt>
    <dgm:pt modelId="{7DEECC25-A13D-408E-97F7-CE9686DB1BB1}" type="pres">
      <dgm:prSet presAssocID="{7BF6D111-52C5-4EB4-93A0-200411350E43}" presName="imageRepeatNode" presStyleLbl="alignAcc1" presStyleIdx="3" presStyleCnt="5"/>
      <dgm:spPr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endParaRPr lang="fr-CA"/>
        </a:p>
      </dgm:t>
    </dgm:pt>
    <dgm:pt modelId="{C8C1D8F2-1A8A-4BD1-AF3E-6B2C7BFF3919}" type="pres">
      <dgm:prSet presAssocID="{7BF6D111-52C5-4EB4-93A0-200411350E43}" presName="imageaccent4" presStyleCnt="0"/>
      <dgm:spPr/>
      <dgm:t>
        <a:bodyPr/>
        <a:lstStyle/>
        <a:p>
          <a:endParaRPr lang="fr-CA"/>
        </a:p>
      </dgm:t>
    </dgm:pt>
    <dgm:pt modelId="{4855E0FC-645A-433E-BA54-085E2FA5B6C2}" type="pres">
      <dgm:prSet presAssocID="{7BF6D111-52C5-4EB4-93A0-200411350E43}" presName="accentRepeatNode" presStyleLbl="solidAlignAcc1" presStyleIdx="7" presStyleCnt="10"/>
      <dgm:spPr>
        <a:xfrm>
          <a:off x="7267128" y="1963249"/>
          <a:ext cx="235196" cy="202812"/>
        </a:xfrm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endParaRPr lang="fr-CA"/>
        </a:p>
      </dgm:t>
    </dgm:pt>
    <dgm:pt modelId="{2E309B59-BC62-4F73-BF1F-99EC7A68967C}" type="pres">
      <dgm:prSet presAssocID="{38B0E74C-24B3-4030-A039-76E69F3BADA0}" presName="text5" presStyleCnt="0"/>
      <dgm:spPr/>
    </dgm:pt>
    <dgm:pt modelId="{EF7E61B3-9043-4EFD-8F25-447F6E4A338A}" type="pres">
      <dgm:prSet presAssocID="{38B0E74C-24B3-4030-A039-76E69F3BADA0}" presName="textRepeatNode" presStyleLbl="align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5422CDC6-7E5B-40EC-BC61-B1F0C35EA6B6}" type="pres">
      <dgm:prSet presAssocID="{38B0E74C-24B3-4030-A039-76E69F3BADA0}" presName="textaccent5" presStyleCnt="0"/>
      <dgm:spPr/>
    </dgm:pt>
    <dgm:pt modelId="{C7A1A202-8C5A-4F49-B253-60EC4CCF87AD}" type="pres">
      <dgm:prSet presAssocID="{38B0E74C-24B3-4030-A039-76E69F3BADA0}" presName="accentRepeatNode" presStyleLbl="solidAlignAcc1" presStyleIdx="8" presStyleCnt="10"/>
      <dgm:spPr/>
    </dgm:pt>
    <dgm:pt modelId="{B9A805E3-80A3-483B-A2E4-2F43379259EE}" type="pres">
      <dgm:prSet presAssocID="{A1AFC914-EB77-4B46-9C2E-93EC7C7C19BF}" presName="image5" presStyleCnt="0"/>
      <dgm:spPr/>
    </dgm:pt>
    <dgm:pt modelId="{2D73DF82-2CDD-4B6C-A3F9-6243143C04AA}" type="pres">
      <dgm:prSet presAssocID="{A1AFC914-EB77-4B46-9C2E-93EC7C7C19BF}" presName="imageRepeatNode" presStyleLbl="alignAcc1" presStyleIdx="4" presStyleCnt="5"/>
      <dgm:spPr/>
      <dgm:t>
        <a:bodyPr/>
        <a:lstStyle/>
        <a:p>
          <a:endParaRPr lang="fr-CA"/>
        </a:p>
      </dgm:t>
    </dgm:pt>
    <dgm:pt modelId="{7893626F-4B63-4741-8242-2ACB9428C4B1}" type="pres">
      <dgm:prSet presAssocID="{A1AFC914-EB77-4B46-9C2E-93EC7C7C19BF}" presName="imageaccent5" presStyleCnt="0"/>
      <dgm:spPr/>
    </dgm:pt>
    <dgm:pt modelId="{9DC35BC9-D729-4D36-8F90-D5EFFDC591F6}" type="pres">
      <dgm:prSet presAssocID="{A1AFC914-EB77-4B46-9C2E-93EC7C7C19BF}" presName="accentRepeatNode" presStyleLbl="solidAlignAcc1" presStyleIdx="9" presStyleCnt="10"/>
      <dgm:spPr/>
    </dgm:pt>
  </dgm:ptLst>
  <dgm:cxnLst>
    <dgm:cxn modelId="{115AB6E8-9395-4D4B-BB96-AE90161E26B2}" srcId="{675617B8-8532-4775-A50D-37241B8EEE0D}" destId="{73AF30AF-441E-46B0-9A90-39EB6E5B4781}" srcOrd="2" destOrd="0" parTransId="{B9234D71-214A-423F-AC64-D0F5889E4D6C}" sibTransId="{E897A758-70ED-48D3-90B3-79C759C8F55C}"/>
    <dgm:cxn modelId="{A71ACD26-E5D0-489F-B3D1-36C50F2F6D42}" type="presOf" srcId="{675617B8-8532-4775-A50D-37241B8EEE0D}" destId="{7640B6A0-F626-43A7-AFE4-DA7F95D27841}" srcOrd="0" destOrd="0" presId="urn:microsoft.com/office/officeart/2008/layout/HexagonCluster"/>
    <dgm:cxn modelId="{BD7D5A92-6A86-4E2E-808E-00FED59D962C}" type="presOf" srcId="{37D63A0C-C339-4E31-BA82-93F22024025B}" destId="{96D98555-975D-4E6F-B2DB-661B7B6C73A2}" srcOrd="0" destOrd="0" presId="urn:microsoft.com/office/officeart/2008/layout/HexagonCluster"/>
    <dgm:cxn modelId="{E5509E53-F5C7-4BB0-860E-AB921C930A33}" srcId="{675617B8-8532-4775-A50D-37241B8EEE0D}" destId="{37D63A0C-C339-4E31-BA82-93F22024025B}" srcOrd="3" destOrd="0" parTransId="{D8DF0A48-637E-4769-93D3-3C1212235FDC}" sibTransId="{7BF6D111-52C5-4EB4-93A0-200411350E43}"/>
    <dgm:cxn modelId="{EBEBF92E-CDAF-4A88-AEF7-6AD178715AE5}" type="presOf" srcId="{9F5032D7-891F-453E-8566-D56D4F709D32}" destId="{80CC01FB-B0BD-4FCE-817C-1C2A2E67F622}" srcOrd="0" destOrd="0" presId="urn:microsoft.com/office/officeart/2008/layout/HexagonCluster"/>
    <dgm:cxn modelId="{D644D768-9C8C-40EA-927E-070248C3CD4D}" type="presOf" srcId="{611AB2F7-53BF-4A63-BE06-9B7E8D5FAC8B}" destId="{F3DAAF6D-2DB1-4378-AB11-7F4CCF2C0A5A}" srcOrd="0" destOrd="0" presId="urn:microsoft.com/office/officeart/2008/layout/HexagonCluster"/>
    <dgm:cxn modelId="{AA1C40B8-54C5-44DF-9958-8AD1C93FDCDC}" type="presOf" srcId="{73AF30AF-441E-46B0-9A90-39EB6E5B4781}" destId="{0DA92BAF-FAE6-4D71-8349-26528B7BBE1A}" srcOrd="0" destOrd="0" presId="urn:microsoft.com/office/officeart/2008/layout/HexagonCluster"/>
    <dgm:cxn modelId="{82E3C6C5-AAF6-4FA6-9FA1-818CE2904A15}" type="presOf" srcId="{38B0E74C-24B3-4030-A039-76E69F3BADA0}" destId="{EF7E61B3-9043-4EFD-8F25-447F6E4A338A}" srcOrd="0" destOrd="0" presId="urn:microsoft.com/office/officeart/2008/layout/HexagonCluster"/>
    <dgm:cxn modelId="{1B3B32BC-C936-49EC-A38A-F1DF83094BEF}" type="presOf" srcId="{7BF6D111-52C5-4EB4-93A0-200411350E43}" destId="{7DEECC25-A13D-408E-97F7-CE9686DB1BB1}" srcOrd="0" destOrd="0" presId="urn:microsoft.com/office/officeart/2008/layout/HexagonCluster"/>
    <dgm:cxn modelId="{5D65168D-9276-4A0D-B5CB-0A2D5937F41A}" type="presOf" srcId="{47AD65ED-0857-4659-83F5-0F5EC6183FCD}" destId="{77401701-3430-4797-8500-919F19BB8623}" srcOrd="0" destOrd="0" presId="urn:microsoft.com/office/officeart/2008/layout/HexagonCluster"/>
    <dgm:cxn modelId="{80B0281C-79D1-4630-BF14-A3E3FFAED242}" type="presOf" srcId="{A5A87410-34F5-4953-8777-AFA78C477070}" destId="{F0A042D6-EC94-4701-943F-090A068B07A0}" srcOrd="0" destOrd="0" presId="urn:microsoft.com/office/officeart/2008/layout/HexagonCluster"/>
    <dgm:cxn modelId="{02A008F1-DB72-4086-9768-A403866986B5}" srcId="{675617B8-8532-4775-A50D-37241B8EEE0D}" destId="{38B0E74C-24B3-4030-A039-76E69F3BADA0}" srcOrd="4" destOrd="0" parTransId="{2BFE92CF-29E0-4031-A523-F1454FDF18FE}" sibTransId="{A1AFC914-EB77-4B46-9C2E-93EC7C7C19BF}"/>
    <dgm:cxn modelId="{D7FBAD2E-712D-4985-9BD6-A14C082B5028}" type="presOf" srcId="{A1AFC914-EB77-4B46-9C2E-93EC7C7C19BF}" destId="{2D73DF82-2CDD-4B6C-A3F9-6243143C04AA}" srcOrd="0" destOrd="0" presId="urn:microsoft.com/office/officeart/2008/layout/HexagonCluster"/>
    <dgm:cxn modelId="{ED2E0625-491C-4666-8120-39BAE9713111}" srcId="{675617B8-8532-4775-A50D-37241B8EEE0D}" destId="{9F5032D7-891F-453E-8566-D56D4F709D32}" srcOrd="0" destOrd="0" parTransId="{E60BA8FE-C87B-4904-A1DD-803C14F1D46C}" sibTransId="{611AB2F7-53BF-4A63-BE06-9B7E8D5FAC8B}"/>
    <dgm:cxn modelId="{AB1A25BC-8E76-446A-B309-C1931AB3319A}" type="presOf" srcId="{E897A758-70ED-48D3-90B3-79C759C8F55C}" destId="{B2627802-3DC8-417E-90CB-4CA9AD4DCDA5}" srcOrd="0" destOrd="0" presId="urn:microsoft.com/office/officeart/2008/layout/HexagonCluster"/>
    <dgm:cxn modelId="{FD8FC1A7-19AC-4A3A-AF19-C2E4C8C9C4C0}" srcId="{675617B8-8532-4775-A50D-37241B8EEE0D}" destId="{A5A87410-34F5-4953-8777-AFA78C477070}" srcOrd="1" destOrd="0" parTransId="{20A86106-63D1-4643-AF09-064DFB76F7F7}" sibTransId="{47AD65ED-0857-4659-83F5-0F5EC6183FCD}"/>
    <dgm:cxn modelId="{C266B5EB-2DF7-442E-82DE-0DDCEB9058D9}" type="presParOf" srcId="{7640B6A0-F626-43A7-AFE4-DA7F95D27841}" destId="{197BEA87-F3D6-45F0-B79A-089A4FBA3643}" srcOrd="0" destOrd="0" presId="urn:microsoft.com/office/officeart/2008/layout/HexagonCluster"/>
    <dgm:cxn modelId="{FA2B57EE-2F52-4D89-AB00-6FA74FC068F1}" type="presParOf" srcId="{197BEA87-F3D6-45F0-B79A-089A4FBA3643}" destId="{80CC01FB-B0BD-4FCE-817C-1C2A2E67F622}" srcOrd="0" destOrd="0" presId="urn:microsoft.com/office/officeart/2008/layout/HexagonCluster"/>
    <dgm:cxn modelId="{14B6AE60-679A-475A-88D8-8801822EB698}" type="presParOf" srcId="{7640B6A0-F626-43A7-AFE4-DA7F95D27841}" destId="{E3EAD0D0-E98E-489A-BBAD-52DB3FDD9C92}" srcOrd="1" destOrd="0" presId="urn:microsoft.com/office/officeart/2008/layout/HexagonCluster"/>
    <dgm:cxn modelId="{2FF2BAC6-CEF2-49FE-BE00-D7A60E002C26}" type="presParOf" srcId="{E3EAD0D0-E98E-489A-BBAD-52DB3FDD9C92}" destId="{77B788FF-FD0A-4F99-ABA3-EFF3335A102E}" srcOrd="0" destOrd="0" presId="urn:microsoft.com/office/officeart/2008/layout/HexagonCluster"/>
    <dgm:cxn modelId="{64BC376B-D6E7-4134-8CE7-B4CFDEC23351}" type="presParOf" srcId="{7640B6A0-F626-43A7-AFE4-DA7F95D27841}" destId="{17ADC15E-9DAE-477E-8C9E-D6444618DF79}" srcOrd="2" destOrd="0" presId="urn:microsoft.com/office/officeart/2008/layout/HexagonCluster"/>
    <dgm:cxn modelId="{9C1F5272-EABB-4ABC-B36C-28CB15A4696D}" type="presParOf" srcId="{17ADC15E-9DAE-477E-8C9E-D6444618DF79}" destId="{F3DAAF6D-2DB1-4378-AB11-7F4CCF2C0A5A}" srcOrd="0" destOrd="0" presId="urn:microsoft.com/office/officeart/2008/layout/HexagonCluster"/>
    <dgm:cxn modelId="{12953BEB-5A17-4EA4-A2C6-4C0E909AD3F2}" type="presParOf" srcId="{7640B6A0-F626-43A7-AFE4-DA7F95D27841}" destId="{B18B5EFC-2980-4B14-8706-96417560B4E0}" srcOrd="3" destOrd="0" presId="urn:microsoft.com/office/officeart/2008/layout/HexagonCluster"/>
    <dgm:cxn modelId="{F9E0A39A-4970-479E-83DD-41106E2CDD73}" type="presParOf" srcId="{B18B5EFC-2980-4B14-8706-96417560B4E0}" destId="{B1A7CFEC-4ECE-4B33-A91A-DABBC09197FF}" srcOrd="0" destOrd="0" presId="urn:microsoft.com/office/officeart/2008/layout/HexagonCluster"/>
    <dgm:cxn modelId="{0A664FC3-C056-4A41-90D5-55720ED76C89}" type="presParOf" srcId="{7640B6A0-F626-43A7-AFE4-DA7F95D27841}" destId="{F39A2A0D-DA0F-4CE7-ABA1-A38618D6E8B3}" srcOrd="4" destOrd="0" presId="urn:microsoft.com/office/officeart/2008/layout/HexagonCluster"/>
    <dgm:cxn modelId="{D994D309-C8B3-4DC7-ACDB-A3435798A256}" type="presParOf" srcId="{F39A2A0D-DA0F-4CE7-ABA1-A38618D6E8B3}" destId="{F0A042D6-EC94-4701-943F-090A068B07A0}" srcOrd="0" destOrd="0" presId="urn:microsoft.com/office/officeart/2008/layout/HexagonCluster"/>
    <dgm:cxn modelId="{73527E73-4452-4452-96C4-AA3188CB5621}" type="presParOf" srcId="{7640B6A0-F626-43A7-AFE4-DA7F95D27841}" destId="{C1A686C8-71EA-4EA8-8E9D-DC8B083EE5BC}" srcOrd="5" destOrd="0" presId="urn:microsoft.com/office/officeart/2008/layout/HexagonCluster"/>
    <dgm:cxn modelId="{4633AB7D-61E0-431E-B6BF-03F568B64C23}" type="presParOf" srcId="{C1A686C8-71EA-4EA8-8E9D-DC8B083EE5BC}" destId="{9B7F08F5-1101-4FC0-8884-5F22ABC9C5C4}" srcOrd="0" destOrd="0" presId="urn:microsoft.com/office/officeart/2008/layout/HexagonCluster"/>
    <dgm:cxn modelId="{8FC903DD-5D02-416E-AAED-5DB346D2B0D3}" type="presParOf" srcId="{7640B6A0-F626-43A7-AFE4-DA7F95D27841}" destId="{10019335-733F-4A4A-8674-90EE2D75C7DC}" srcOrd="6" destOrd="0" presId="urn:microsoft.com/office/officeart/2008/layout/HexagonCluster"/>
    <dgm:cxn modelId="{FB9F0E28-5F1F-448B-8B6D-124AEA764674}" type="presParOf" srcId="{10019335-733F-4A4A-8674-90EE2D75C7DC}" destId="{77401701-3430-4797-8500-919F19BB8623}" srcOrd="0" destOrd="0" presId="urn:microsoft.com/office/officeart/2008/layout/HexagonCluster"/>
    <dgm:cxn modelId="{3243FDA3-A9A0-4A05-8C91-00B3678A4C1E}" type="presParOf" srcId="{7640B6A0-F626-43A7-AFE4-DA7F95D27841}" destId="{89E7F045-BB23-40FC-AB53-F32C77618A43}" srcOrd="7" destOrd="0" presId="urn:microsoft.com/office/officeart/2008/layout/HexagonCluster"/>
    <dgm:cxn modelId="{176D392D-E8B5-46A2-BC9A-927AF0D98A7E}" type="presParOf" srcId="{89E7F045-BB23-40FC-AB53-F32C77618A43}" destId="{F0B78EED-D768-440B-AC11-655151D5E836}" srcOrd="0" destOrd="0" presId="urn:microsoft.com/office/officeart/2008/layout/HexagonCluster"/>
    <dgm:cxn modelId="{25FDCFAD-5551-4A84-BAD3-2EE728BF2230}" type="presParOf" srcId="{7640B6A0-F626-43A7-AFE4-DA7F95D27841}" destId="{C05CA815-2F57-4AF6-AF52-4BC90593D3D2}" srcOrd="8" destOrd="0" presId="urn:microsoft.com/office/officeart/2008/layout/HexagonCluster"/>
    <dgm:cxn modelId="{5F921EFA-7F6E-43F5-A608-58E4DE3B7D64}" type="presParOf" srcId="{C05CA815-2F57-4AF6-AF52-4BC90593D3D2}" destId="{0DA92BAF-FAE6-4D71-8349-26528B7BBE1A}" srcOrd="0" destOrd="0" presId="urn:microsoft.com/office/officeart/2008/layout/HexagonCluster"/>
    <dgm:cxn modelId="{4AFEC128-0C81-45FD-8C7E-8022382CEC00}" type="presParOf" srcId="{7640B6A0-F626-43A7-AFE4-DA7F95D27841}" destId="{85FB4C3B-F54C-4122-86AC-04A523206D91}" srcOrd="9" destOrd="0" presId="urn:microsoft.com/office/officeart/2008/layout/HexagonCluster"/>
    <dgm:cxn modelId="{3BA366D1-CC84-4E2A-9CBC-92522A1C0261}" type="presParOf" srcId="{85FB4C3B-F54C-4122-86AC-04A523206D91}" destId="{CFE7938C-D531-441D-8E5B-A92B71F1B97C}" srcOrd="0" destOrd="0" presId="urn:microsoft.com/office/officeart/2008/layout/HexagonCluster"/>
    <dgm:cxn modelId="{8E34AA32-48F2-4539-BD75-4C523B2E3649}" type="presParOf" srcId="{7640B6A0-F626-43A7-AFE4-DA7F95D27841}" destId="{B8D6A970-5548-447A-A476-0786A30B577C}" srcOrd="10" destOrd="0" presId="urn:microsoft.com/office/officeart/2008/layout/HexagonCluster"/>
    <dgm:cxn modelId="{4E1783E0-CD28-4588-B106-22A428448FB7}" type="presParOf" srcId="{B8D6A970-5548-447A-A476-0786A30B577C}" destId="{B2627802-3DC8-417E-90CB-4CA9AD4DCDA5}" srcOrd="0" destOrd="0" presId="urn:microsoft.com/office/officeart/2008/layout/HexagonCluster"/>
    <dgm:cxn modelId="{C3CB7B45-889A-4E4F-BC52-65D2C6D85777}" type="presParOf" srcId="{7640B6A0-F626-43A7-AFE4-DA7F95D27841}" destId="{A33495F7-B56D-4FBC-8FA5-74CF3472A9DD}" srcOrd="11" destOrd="0" presId="urn:microsoft.com/office/officeart/2008/layout/HexagonCluster"/>
    <dgm:cxn modelId="{3593A4F6-9231-42D1-AA29-44D49D9B8CD8}" type="presParOf" srcId="{A33495F7-B56D-4FBC-8FA5-74CF3472A9DD}" destId="{D67CEEFD-FC76-43DF-89DC-A3071D85F4B8}" srcOrd="0" destOrd="0" presId="urn:microsoft.com/office/officeart/2008/layout/HexagonCluster"/>
    <dgm:cxn modelId="{C45D2776-383B-46ED-A258-772D4F9E1C73}" type="presParOf" srcId="{7640B6A0-F626-43A7-AFE4-DA7F95D27841}" destId="{A67AA6F0-1DAE-4A3E-A078-D11BAD692429}" srcOrd="12" destOrd="0" presId="urn:microsoft.com/office/officeart/2008/layout/HexagonCluster"/>
    <dgm:cxn modelId="{2680EB8C-F7DC-4506-9758-845B03A7EE56}" type="presParOf" srcId="{A67AA6F0-1DAE-4A3E-A078-D11BAD692429}" destId="{96D98555-975D-4E6F-B2DB-661B7B6C73A2}" srcOrd="0" destOrd="0" presId="urn:microsoft.com/office/officeart/2008/layout/HexagonCluster"/>
    <dgm:cxn modelId="{BF267EB3-A028-44D4-B860-0F0F408D1D06}" type="presParOf" srcId="{7640B6A0-F626-43A7-AFE4-DA7F95D27841}" destId="{37A3AED5-B239-46AF-A939-D33387B63A72}" srcOrd="13" destOrd="0" presId="urn:microsoft.com/office/officeart/2008/layout/HexagonCluster"/>
    <dgm:cxn modelId="{FB24740F-6B35-4321-A8CB-CE5B54CE54FE}" type="presParOf" srcId="{37A3AED5-B239-46AF-A939-D33387B63A72}" destId="{5C0853C8-1ED1-460D-947D-E126D9F75645}" srcOrd="0" destOrd="0" presId="urn:microsoft.com/office/officeart/2008/layout/HexagonCluster"/>
    <dgm:cxn modelId="{641191A5-2E51-4C5A-B9EF-5475878FAABC}" type="presParOf" srcId="{7640B6A0-F626-43A7-AFE4-DA7F95D27841}" destId="{9B1A0975-80CA-4735-9FDB-AF4641DD915D}" srcOrd="14" destOrd="0" presId="urn:microsoft.com/office/officeart/2008/layout/HexagonCluster"/>
    <dgm:cxn modelId="{0C5EEC1D-B704-4315-A9B1-0746A0C91BC4}" type="presParOf" srcId="{9B1A0975-80CA-4735-9FDB-AF4641DD915D}" destId="{7DEECC25-A13D-408E-97F7-CE9686DB1BB1}" srcOrd="0" destOrd="0" presId="urn:microsoft.com/office/officeart/2008/layout/HexagonCluster"/>
    <dgm:cxn modelId="{C862D878-7259-4F41-BB2E-213331E54F10}" type="presParOf" srcId="{7640B6A0-F626-43A7-AFE4-DA7F95D27841}" destId="{C8C1D8F2-1A8A-4BD1-AF3E-6B2C7BFF3919}" srcOrd="15" destOrd="0" presId="urn:microsoft.com/office/officeart/2008/layout/HexagonCluster"/>
    <dgm:cxn modelId="{CAB056DA-F7A1-4B39-B683-1B78C844859E}" type="presParOf" srcId="{C8C1D8F2-1A8A-4BD1-AF3E-6B2C7BFF3919}" destId="{4855E0FC-645A-433E-BA54-085E2FA5B6C2}" srcOrd="0" destOrd="0" presId="urn:microsoft.com/office/officeart/2008/layout/HexagonCluster"/>
    <dgm:cxn modelId="{3A8D548C-2301-4889-8219-06D883E9A8C7}" type="presParOf" srcId="{7640B6A0-F626-43A7-AFE4-DA7F95D27841}" destId="{2E309B59-BC62-4F73-BF1F-99EC7A68967C}" srcOrd="16" destOrd="0" presId="urn:microsoft.com/office/officeart/2008/layout/HexagonCluster"/>
    <dgm:cxn modelId="{7BCBED68-2E15-4740-984F-5DD0A331C1EC}" type="presParOf" srcId="{2E309B59-BC62-4F73-BF1F-99EC7A68967C}" destId="{EF7E61B3-9043-4EFD-8F25-447F6E4A338A}" srcOrd="0" destOrd="0" presId="urn:microsoft.com/office/officeart/2008/layout/HexagonCluster"/>
    <dgm:cxn modelId="{EC0288C1-8D65-44A9-9750-EC6495481F6B}" type="presParOf" srcId="{7640B6A0-F626-43A7-AFE4-DA7F95D27841}" destId="{5422CDC6-7E5B-40EC-BC61-B1F0C35EA6B6}" srcOrd="17" destOrd="0" presId="urn:microsoft.com/office/officeart/2008/layout/HexagonCluster"/>
    <dgm:cxn modelId="{D10FF13C-D2D2-49FF-9B2C-51B7954F4D8A}" type="presParOf" srcId="{5422CDC6-7E5B-40EC-BC61-B1F0C35EA6B6}" destId="{C7A1A202-8C5A-4F49-B253-60EC4CCF87AD}" srcOrd="0" destOrd="0" presId="urn:microsoft.com/office/officeart/2008/layout/HexagonCluster"/>
    <dgm:cxn modelId="{3447B9E1-56CE-431E-A248-780EE04244B9}" type="presParOf" srcId="{7640B6A0-F626-43A7-AFE4-DA7F95D27841}" destId="{B9A805E3-80A3-483B-A2E4-2F43379259EE}" srcOrd="18" destOrd="0" presId="urn:microsoft.com/office/officeart/2008/layout/HexagonCluster"/>
    <dgm:cxn modelId="{9A056E93-32C3-432C-9A3F-08A7A4281FA1}" type="presParOf" srcId="{B9A805E3-80A3-483B-A2E4-2F43379259EE}" destId="{2D73DF82-2CDD-4B6C-A3F9-6243143C04AA}" srcOrd="0" destOrd="0" presId="urn:microsoft.com/office/officeart/2008/layout/HexagonCluster"/>
    <dgm:cxn modelId="{61285A2A-EA0E-4C98-B411-FC0F78372488}" type="presParOf" srcId="{7640B6A0-F626-43A7-AFE4-DA7F95D27841}" destId="{7893626F-4B63-4741-8242-2ACB9428C4B1}" srcOrd="19" destOrd="0" presId="urn:microsoft.com/office/officeart/2008/layout/HexagonCluster"/>
    <dgm:cxn modelId="{1006C87C-66EC-4AE4-84C8-BF7B331F56C0}" type="presParOf" srcId="{7893626F-4B63-4741-8242-2ACB9428C4B1}" destId="{9DC35BC9-D729-4D36-8F90-D5EFFDC591F6}" srcOrd="0" destOrd="0" presId="urn:microsoft.com/office/officeart/2008/layout/HexagonCluster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5617B8-8532-4775-A50D-37241B8EEE0D}" type="doc">
      <dgm:prSet loTypeId="urn:microsoft.com/office/officeart/2008/layout/Hexagon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9F5032D7-891F-453E-8566-D56D4F709D32}">
      <dgm:prSet phldrT="[Texte]" custT="1"/>
      <dgm:spPr>
        <a:xfrm>
          <a:off x="1710278" y="2869968"/>
          <a:ext cx="2014702" cy="1729389"/>
        </a:xfrm>
      </dgm:spPr>
      <dgm:t>
        <a:bodyPr/>
        <a:lstStyle/>
        <a:p>
          <a:r>
            <a:rPr lang="fr-CA" sz="1400" b="1" dirty="0" smtClean="0">
              <a:solidFill>
                <a:srgbClr val="FFFFFF"/>
              </a:solidFill>
            </a:rPr>
            <a:t>Technologue et technicien en génie électronique et électrique</a:t>
          </a:r>
          <a:endParaRPr lang="fr-CA" sz="1400" dirty="0">
            <a:solidFill>
              <a:srgbClr val="FFFFFF"/>
            </a:solidFill>
            <a:latin typeface="Franklin Gothic Book"/>
            <a:ea typeface="+mn-ea"/>
            <a:cs typeface="+mn-cs"/>
          </a:endParaRPr>
        </a:p>
      </dgm:t>
    </dgm:pt>
    <dgm:pt modelId="{E60BA8FE-C87B-4904-A1DD-803C14F1D46C}" type="parTrans" cxnId="{ED2E0625-491C-4666-8120-39BAE9713111}">
      <dgm:prSet/>
      <dgm:spPr/>
      <dgm:t>
        <a:bodyPr/>
        <a:lstStyle/>
        <a:p>
          <a:endParaRPr lang="fr-CA">
            <a:solidFill>
              <a:srgbClr val="FFFFFF"/>
            </a:solidFill>
          </a:endParaRPr>
        </a:p>
      </dgm:t>
    </dgm:pt>
    <dgm:pt modelId="{611AB2F7-53BF-4A63-BE06-9B7E8D5FAC8B}" type="sibTrans" cxnId="{ED2E0625-491C-4666-8120-39BAE9713111}">
      <dgm:prSet/>
      <dgm:spPr>
        <a:xfrm>
          <a:off x="0" y="1929904"/>
          <a:ext cx="2014702" cy="1729389"/>
        </a:xfrm>
        <a:blipFill dpi="0" rotWithShape="1">
          <a:blip xmlns:r="http://schemas.openxmlformats.org/officeDocument/2006/relationships" r:embed="rId1"/>
          <a:srcRect/>
          <a:stretch>
            <a:fillRect l="-37193" t="-618" r="-12797" b="618"/>
          </a:stretch>
        </a:blipFill>
        <a:ln w="38100">
          <a:solidFill>
            <a:schemeClr val="bg2"/>
          </a:solidFill>
        </a:ln>
      </dgm:spPr>
      <dgm:t>
        <a:bodyPr/>
        <a:lstStyle/>
        <a:p>
          <a:endParaRPr lang="fr-CA">
            <a:solidFill>
              <a:srgbClr val="FFFFFF"/>
            </a:solidFill>
          </a:endParaRPr>
        </a:p>
      </dgm:t>
    </dgm:pt>
    <dgm:pt modelId="{A5A87410-34F5-4953-8777-AFA78C477070}">
      <dgm:prSet phldrT="[Texte]" custT="1"/>
      <dgm:spPr>
        <a:xfrm>
          <a:off x="3418780" y="1916657"/>
          <a:ext cx="2014702" cy="1729389"/>
        </a:xfrm>
      </dgm:spPr>
      <dgm:t>
        <a:bodyPr/>
        <a:lstStyle/>
        <a:p>
          <a:r>
            <a:rPr lang="fr-CA" sz="1400" b="1" dirty="0" smtClean="0">
              <a:solidFill>
                <a:srgbClr val="FFFFFF"/>
              </a:solidFill>
            </a:rPr>
            <a:t>Opérateur en informatique, en réseau et en Web</a:t>
          </a:r>
          <a:endParaRPr lang="fr-CA" sz="1400" dirty="0">
            <a:solidFill>
              <a:srgbClr val="FFFFFF"/>
            </a:solidFill>
            <a:latin typeface="Franklin Gothic Book"/>
            <a:ea typeface="+mn-ea"/>
            <a:cs typeface="+mn-cs"/>
          </a:endParaRPr>
        </a:p>
      </dgm:t>
    </dgm:pt>
    <dgm:pt modelId="{20A86106-63D1-4643-AF09-064DFB76F7F7}" type="parTrans" cxnId="{FD8FC1A7-19AC-4A3A-AF19-C2E4C8C9C4C0}">
      <dgm:prSet/>
      <dgm:spPr/>
      <dgm:t>
        <a:bodyPr/>
        <a:lstStyle/>
        <a:p>
          <a:endParaRPr lang="fr-CA">
            <a:solidFill>
              <a:srgbClr val="FFFFFF"/>
            </a:solidFill>
          </a:endParaRPr>
        </a:p>
      </dgm:t>
    </dgm:pt>
    <dgm:pt modelId="{47AD65ED-0857-4659-83F5-0F5EC6183FCD}" type="sibTrans" cxnId="{FD8FC1A7-19AC-4A3A-AF19-C2E4C8C9C4C0}">
      <dgm:prSet/>
      <dgm:spPr>
        <a:xfrm>
          <a:off x="5136159" y="2867228"/>
          <a:ext cx="2014702" cy="1729389"/>
        </a:xfrm>
        <a:blipFill dpi="0" rotWithShape="1">
          <a:blip xmlns:r="http://schemas.openxmlformats.org/officeDocument/2006/relationships"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 l="-51860" t="-4931" r="-43384" b="-9915"/>
          </a:stretch>
        </a:blipFill>
        <a:ln w="38100">
          <a:solidFill>
            <a:schemeClr val="bg2"/>
          </a:solidFill>
        </a:ln>
      </dgm:spPr>
      <dgm:t>
        <a:bodyPr/>
        <a:lstStyle/>
        <a:p>
          <a:endParaRPr lang="fr-CA">
            <a:solidFill>
              <a:srgbClr val="FFFFFF"/>
            </a:solidFill>
          </a:endParaRPr>
        </a:p>
      </dgm:t>
    </dgm:pt>
    <dgm:pt modelId="{37D63A0C-C339-4E31-BA82-93F22024025B}">
      <dgm:prSet phldrT="[Texte]" custT="1"/>
      <dgm:spPr>
        <a:xfrm>
          <a:off x="5136159" y="982074"/>
          <a:ext cx="2014702" cy="1729389"/>
        </a:xfrm>
      </dgm:spPr>
      <dgm:t>
        <a:bodyPr/>
        <a:lstStyle/>
        <a:p>
          <a:r>
            <a:rPr lang="fr-CA" sz="1400" b="1" dirty="0" smtClean="0">
              <a:solidFill>
                <a:srgbClr val="FFFFFF"/>
              </a:solidFill>
            </a:rPr>
            <a:t>Agent en soutien aux utilisateurs</a:t>
          </a:r>
          <a:endParaRPr lang="fr-CA" sz="1400" dirty="0">
            <a:solidFill>
              <a:srgbClr val="FFFFFF"/>
            </a:solidFill>
            <a:latin typeface="Franklin Gothic Book"/>
            <a:ea typeface="+mn-ea"/>
            <a:cs typeface="+mn-cs"/>
          </a:endParaRPr>
        </a:p>
      </dgm:t>
    </dgm:pt>
    <dgm:pt modelId="{D8DF0A48-637E-4769-93D3-3C1212235FDC}" type="parTrans" cxnId="{E5509E53-F5C7-4BB0-860E-AB921C930A33}">
      <dgm:prSet/>
      <dgm:spPr/>
      <dgm:t>
        <a:bodyPr/>
        <a:lstStyle/>
        <a:p>
          <a:endParaRPr lang="fr-CA">
            <a:solidFill>
              <a:srgbClr val="FFFFFF"/>
            </a:solidFill>
          </a:endParaRPr>
        </a:p>
      </dgm:t>
    </dgm:pt>
    <dgm:pt modelId="{7BF6D111-52C5-4EB4-93A0-200411350E43}" type="sibTrans" cxnId="{E5509E53-F5C7-4BB0-860E-AB921C930A33}">
      <dgm:prSet/>
      <dgm:spPr>
        <a:xfrm>
          <a:off x="6860637" y="1932645"/>
          <a:ext cx="2014702" cy="1729389"/>
        </a:xfrm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114" t="-618" r="-5020" b="618"/>
          </a:stretch>
        </a:blipFill>
        <a:ln w="38100">
          <a:solidFill>
            <a:schemeClr val="bg2"/>
          </a:solidFill>
        </a:ln>
      </dgm:spPr>
      <dgm:t>
        <a:bodyPr/>
        <a:lstStyle/>
        <a:p>
          <a:endParaRPr lang="fr-CA">
            <a:solidFill>
              <a:srgbClr val="FFFFFF"/>
            </a:solidFill>
          </a:endParaRPr>
        </a:p>
      </dgm:t>
    </dgm:pt>
    <dgm:pt modelId="{73AF30AF-441E-46B0-9A90-39EB6E5B4781}">
      <dgm:prSet custT="1"/>
      <dgm:spPr>
        <a:xfrm>
          <a:off x="1710278" y="984815"/>
          <a:ext cx="2014702" cy="1729389"/>
        </a:xfrm>
      </dgm:spPr>
      <dgm:t>
        <a:bodyPr/>
        <a:lstStyle/>
        <a:p>
          <a:r>
            <a:rPr lang="fr-CA" sz="1400" b="1" dirty="0" smtClean="0">
              <a:solidFill>
                <a:srgbClr val="FFFFFF"/>
              </a:solidFill>
            </a:rPr>
            <a:t>Concepteur et développeur Web</a:t>
          </a:r>
          <a:endParaRPr lang="fr-CA" sz="1400" dirty="0">
            <a:solidFill>
              <a:srgbClr val="FFFFFF"/>
            </a:solidFill>
            <a:latin typeface="Franklin Gothic Book"/>
            <a:ea typeface="+mn-ea"/>
            <a:cs typeface="+mn-cs"/>
          </a:endParaRPr>
        </a:p>
      </dgm:t>
    </dgm:pt>
    <dgm:pt modelId="{B9234D71-214A-423F-AC64-D0F5889E4D6C}" type="parTrans" cxnId="{115AB6E8-9395-4D4B-BB96-AE90161E26B2}">
      <dgm:prSet/>
      <dgm:spPr/>
      <dgm:t>
        <a:bodyPr/>
        <a:lstStyle/>
        <a:p>
          <a:endParaRPr lang="fr-CA">
            <a:solidFill>
              <a:srgbClr val="FFFFFF"/>
            </a:solidFill>
          </a:endParaRPr>
        </a:p>
      </dgm:t>
    </dgm:pt>
    <dgm:pt modelId="{E897A758-70ED-48D3-90B3-79C759C8F55C}" type="sibTrans" cxnId="{115AB6E8-9395-4D4B-BB96-AE90161E26B2}">
      <dgm:prSet/>
      <dgm:spPr>
        <a:xfrm>
          <a:off x="3418780" y="31504"/>
          <a:ext cx="2014702" cy="1729389"/>
        </a:xfrm>
        <a:blipFill dpi="0" rotWithShape="1">
          <a:blip xmlns:r="http://schemas.openxmlformats.org/officeDocument/2006/relationships" r:embed="rId5"/>
          <a:srcRect/>
          <a:stretch>
            <a:fillRect l="-30847" t="-618" r="2035" b="618"/>
          </a:stretch>
        </a:blipFill>
        <a:ln w="38100">
          <a:solidFill>
            <a:schemeClr val="bg2"/>
          </a:solidFill>
        </a:ln>
      </dgm:spPr>
      <dgm:t>
        <a:bodyPr/>
        <a:lstStyle/>
        <a:p>
          <a:endParaRPr lang="fr-CA">
            <a:solidFill>
              <a:srgbClr val="FFFFFF"/>
            </a:solidFill>
          </a:endParaRPr>
        </a:p>
      </dgm:t>
    </dgm:pt>
    <dgm:pt modelId="{38B0E74C-24B3-4030-A039-76E69F3BADA0}">
      <dgm:prSet/>
      <dgm:spPr/>
      <dgm:t>
        <a:bodyPr/>
        <a:lstStyle/>
        <a:p>
          <a:r>
            <a:rPr lang="fr-CA" b="1" dirty="0" smtClean="0">
              <a:solidFill>
                <a:srgbClr val="FFFFFF"/>
              </a:solidFill>
            </a:rPr>
            <a:t>Évaluateur de logiciels et de systèmes informatiques</a:t>
          </a:r>
          <a:endParaRPr lang="fr-CA" dirty="0">
            <a:solidFill>
              <a:srgbClr val="FFFFFF"/>
            </a:solidFill>
          </a:endParaRPr>
        </a:p>
      </dgm:t>
    </dgm:pt>
    <dgm:pt modelId="{2BFE92CF-29E0-4031-A523-F1454FDF18FE}" type="parTrans" cxnId="{02A008F1-DB72-4086-9768-A403866986B5}">
      <dgm:prSet/>
      <dgm:spPr/>
      <dgm:t>
        <a:bodyPr/>
        <a:lstStyle/>
        <a:p>
          <a:endParaRPr lang="fr-CA"/>
        </a:p>
      </dgm:t>
    </dgm:pt>
    <dgm:pt modelId="{A1AFC914-EB77-4B46-9C2E-93EC7C7C19BF}" type="sibTrans" cxnId="{02A008F1-DB72-4086-9768-A403866986B5}">
      <dgm:prSet/>
      <dgm:spPr>
        <a:blipFill dpi="0" rotWithShape="1">
          <a:blip xmlns:r="http://schemas.openxmlformats.org/officeDocument/2006/relationships" r:embed="rId6"/>
          <a:srcRect/>
          <a:stretch>
            <a:fillRect l="-14579" r="-14579"/>
          </a:stretch>
        </a:blipFill>
        <a:ln>
          <a:noFill/>
        </a:ln>
      </dgm:spPr>
      <dgm:t>
        <a:bodyPr/>
        <a:lstStyle/>
        <a:p>
          <a:endParaRPr lang="fr-CA"/>
        </a:p>
      </dgm:t>
    </dgm:pt>
    <dgm:pt modelId="{7640B6A0-F626-43A7-AFE4-DA7F95D27841}" type="pres">
      <dgm:prSet presAssocID="{675617B8-8532-4775-A50D-37241B8EEE0D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fr-CA"/>
        </a:p>
      </dgm:t>
    </dgm:pt>
    <dgm:pt modelId="{197BEA87-F3D6-45F0-B79A-089A4FBA3643}" type="pres">
      <dgm:prSet presAssocID="{9F5032D7-891F-453E-8566-D56D4F709D32}" presName="text1" presStyleCnt="0"/>
      <dgm:spPr/>
      <dgm:t>
        <a:bodyPr/>
        <a:lstStyle/>
        <a:p>
          <a:endParaRPr lang="fr-CA"/>
        </a:p>
      </dgm:t>
    </dgm:pt>
    <dgm:pt modelId="{80CC01FB-B0BD-4FCE-817C-1C2A2E67F622}" type="pres">
      <dgm:prSet presAssocID="{9F5032D7-891F-453E-8566-D56D4F709D32}" presName="textRepeatNode" presStyleLbl="alignNode1" presStyleIdx="0" presStyleCnt="5">
        <dgm:presLayoutVars>
          <dgm:chMax val="0"/>
          <dgm:chPref val="0"/>
          <dgm:bulletEnabled val="1"/>
        </dgm:presLayoutVars>
      </dgm:prSet>
      <dgm:spPr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endParaRPr lang="fr-CA"/>
        </a:p>
      </dgm:t>
    </dgm:pt>
    <dgm:pt modelId="{E3EAD0D0-E98E-489A-BBAD-52DB3FDD9C92}" type="pres">
      <dgm:prSet presAssocID="{9F5032D7-891F-453E-8566-D56D4F709D32}" presName="textaccent1" presStyleCnt="0"/>
      <dgm:spPr/>
      <dgm:t>
        <a:bodyPr/>
        <a:lstStyle/>
        <a:p>
          <a:endParaRPr lang="fr-CA"/>
        </a:p>
      </dgm:t>
    </dgm:pt>
    <dgm:pt modelId="{77B788FF-FD0A-4F99-ABA3-EFF3335A102E}" type="pres">
      <dgm:prSet presAssocID="{9F5032D7-891F-453E-8566-D56D4F709D32}" presName="accentRepeatNode" presStyleLbl="solidAlignAcc1" presStyleIdx="0" presStyleCnt="10"/>
      <dgm:spPr>
        <a:xfrm>
          <a:off x="1773292" y="3634170"/>
          <a:ext cx="235196" cy="202812"/>
        </a:xfrm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endParaRPr lang="fr-CA"/>
        </a:p>
      </dgm:t>
    </dgm:pt>
    <dgm:pt modelId="{17ADC15E-9DAE-477E-8C9E-D6444618DF79}" type="pres">
      <dgm:prSet presAssocID="{611AB2F7-53BF-4A63-BE06-9B7E8D5FAC8B}" presName="image1" presStyleCnt="0"/>
      <dgm:spPr/>
      <dgm:t>
        <a:bodyPr/>
        <a:lstStyle/>
        <a:p>
          <a:endParaRPr lang="fr-CA"/>
        </a:p>
      </dgm:t>
    </dgm:pt>
    <dgm:pt modelId="{F3DAAF6D-2DB1-4378-AB11-7F4CCF2C0A5A}" type="pres">
      <dgm:prSet presAssocID="{611AB2F7-53BF-4A63-BE06-9B7E8D5FAC8B}" presName="imageRepeatNode" presStyleLbl="alignAcc1" presStyleIdx="0" presStyleCnt="5"/>
      <dgm:spPr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endParaRPr lang="fr-CA"/>
        </a:p>
      </dgm:t>
    </dgm:pt>
    <dgm:pt modelId="{B18B5EFC-2980-4B14-8706-96417560B4E0}" type="pres">
      <dgm:prSet presAssocID="{611AB2F7-53BF-4A63-BE06-9B7E8D5FAC8B}" presName="imageaccent1" presStyleCnt="0"/>
      <dgm:spPr/>
      <dgm:t>
        <a:bodyPr/>
        <a:lstStyle/>
        <a:p>
          <a:endParaRPr lang="fr-CA"/>
        </a:p>
      </dgm:t>
    </dgm:pt>
    <dgm:pt modelId="{B1A7CFEC-4ECE-4B33-A91A-DABBC09197FF}" type="pres">
      <dgm:prSet presAssocID="{611AB2F7-53BF-4A63-BE06-9B7E8D5FAC8B}" presName="accentRepeatNode" presStyleLbl="solidAlignAcc1" presStyleIdx="1" presStyleCnt="10"/>
      <dgm:spPr>
        <a:xfrm>
          <a:off x="1364139" y="3419481"/>
          <a:ext cx="235196" cy="202812"/>
        </a:xfrm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endParaRPr lang="fr-CA"/>
        </a:p>
      </dgm:t>
    </dgm:pt>
    <dgm:pt modelId="{F39A2A0D-DA0F-4CE7-ABA1-A38618D6E8B3}" type="pres">
      <dgm:prSet presAssocID="{A5A87410-34F5-4953-8777-AFA78C477070}" presName="text2" presStyleCnt="0"/>
      <dgm:spPr/>
      <dgm:t>
        <a:bodyPr/>
        <a:lstStyle/>
        <a:p>
          <a:endParaRPr lang="fr-CA"/>
        </a:p>
      </dgm:t>
    </dgm:pt>
    <dgm:pt modelId="{F0A042D6-EC94-4701-943F-090A068B07A0}" type="pres">
      <dgm:prSet presAssocID="{A5A87410-34F5-4953-8777-AFA78C477070}" presName="textRepeatNode" presStyleLbl="alignNode1" presStyleIdx="1" presStyleCnt="5">
        <dgm:presLayoutVars>
          <dgm:chMax val="0"/>
          <dgm:chPref val="0"/>
          <dgm:bulletEnabled val="1"/>
        </dgm:presLayoutVars>
      </dgm:prSet>
      <dgm:spPr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endParaRPr lang="fr-CA"/>
        </a:p>
      </dgm:t>
    </dgm:pt>
    <dgm:pt modelId="{C1A686C8-71EA-4EA8-8E9D-DC8B083EE5BC}" type="pres">
      <dgm:prSet presAssocID="{A5A87410-34F5-4953-8777-AFA78C477070}" presName="textaccent2" presStyleCnt="0"/>
      <dgm:spPr/>
      <dgm:t>
        <a:bodyPr/>
        <a:lstStyle/>
        <a:p>
          <a:endParaRPr lang="fr-CA"/>
        </a:p>
      </dgm:t>
    </dgm:pt>
    <dgm:pt modelId="{9B7F08F5-1101-4FC0-8884-5F22ABC9C5C4}" type="pres">
      <dgm:prSet presAssocID="{A5A87410-34F5-4953-8777-AFA78C477070}" presName="accentRepeatNode" presStyleLbl="solidAlignAcc1" presStyleIdx="2" presStyleCnt="10"/>
      <dgm:spPr>
        <a:xfrm>
          <a:off x="4798896" y="3404407"/>
          <a:ext cx="235196" cy="202812"/>
        </a:xfrm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endParaRPr lang="fr-CA"/>
        </a:p>
      </dgm:t>
    </dgm:pt>
    <dgm:pt modelId="{10019335-733F-4A4A-8674-90EE2D75C7DC}" type="pres">
      <dgm:prSet presAssocID="{47AD65ED-0857-4659-83F5-0F5EC6183FCD}" presName="image2" presStyleCnt="0"/>
      <dgm:spPr/>
      <dgm:t>
        <a:bodyPr/>
        <a:lstStyle/>
        <a:p>
          <a:endParaRPr lang="fr-CA"/>
        </a:p>
      </dgm:t>
    </dgm:pt>
    <dgm:pt modelId="{77401701-3430-4797-8500-919F19BB8623}" type="pres">
      <dgm:prSet presAssocID="{47AD65ED-0857-4659-83F5-0F5EC6183FCD}" presName="imageRepeatNode" presStyleLbl="alignAcc1" presStyleIdx="1" presStyleCnt="5"/>
      <dgm:spPr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endParaRPr lang="fr-CA"/>
        </a:p>
      </dgm:t>
    </dgm:pt>
    <dgm:pt modelId="{89E7F045-BB23-40FC-AB53-F32C77618A43}" type="pres">
      <dgm:prSet presAssocID="{47AD65ED-0857-4659-83F5-0F5EC6183FCD}" presName="imageaccent2" presStyleCnt="0"/>
      <dgm:spPr/>
      <dgm:t>
        <a:bodyPr/>
        <a:lstStyle/>
        <a:p>
          <a:endParaRPr lang="fr-CA"/>
        </a:p>
      </dgm:t>
    </dgm:pt>
    <dgm:pt modelId="{F0B78EED-D768-440B-AC11-655151D5E836}" type="pres">
      <dgm:prSet presAssocID="{47AD65ED-0857-4659-83F5-0F5EC6183FCD}" presName="accentRepeatNode" presStyleLbl="solidAlignAcc1" presStyleIdx="3" presStyleCnt="10"/>
      <dgm:spPr>
        <a:xfrm>
          <a:off x="5182311" y="3641936"/>
          <a:ext cx="235196" cy="202812"/>
        </a:xfrm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endParaRPr lang="fr-CA"/>
        </a:p>
      </dgm:t>
    </dgm:pt>
    <dgm:pt modelId="{C05CA815-2F57-4AF6-AF52-4BC90593D3D2}" type="pres">
      <dgm:prSet presAssocID="{73AF30AF-441E-46B0-9A90-39EB6E5B4781}" presName="text3" presStyleCnt="0"/>
      <dgm:spPr/>
      <dgm:t>
        <a:bodyPr/>
        <a:lstStyle/>
        <a:p>
          <a:endParaRPr lang="fr-CA"/>
        </a:p>
      </dgm:t>
    </dgm:pt>
    <dgm:pt modelId="{0DA92BAF-FAE6-4D71-8349-26528B7BBE1A}" type="pres">
      <dgm:prSet presAssocID="{73AF30AF-441E-46B0-9A90-39EB6E5B4781}" presName="textRepeatNode" presStyleLbl="alignNode1" presStyleIdx="2" presStyleCnt="5">
        <dgm:presLayoutVars>
          <dgm:chMax val="0"/>
          <dgm:chPref val="0"/>
          <dgm:bulletEnabled val="1"/>
        </dgm:presLayoutVars>
      </dgm:prSet>
      <dgm:spPr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endParaRPr lang="fr-CA"/>
        </a:p>
      </dgm:t>
    </dgm:pt>
    <dgm:pt modelId="{85FB4C3B-F54C-4122-86AC-04A523206D91}" type="pres">
      <dgm:prSet presAssocID="{73AF30AF-441E-46B0-9A90-39EB6E5B4781}" presName="textaccent3" presStyleCnt="0"/>
      <dgm:spPr/>
      <dgm:t>
        <a:bodyPr/>
        <a:lstStyle/>
        <a:p>
          <a:endParaRPr lang="fr-CA"/>
        </a:p>
      </dgm:t>
    </dgm:pt>
    <dgm:pt modelId="{CFE7938C-D531-441D-8E5B-A92B71F1B97C}" type="pres">
      <dgm:prSet presAssocID="{73AF30AF-441E-46B0-9A90-39EB6E5B4781}" presName="accentRepeatNode" presStyleLbl="solidAlignAcc1" presStyleIdx="4" presStyleCnt="10"/>
      <dgm:spPr>
        <a:xfrm>
          <a:off x="3081518" y="1020444"/>
          <a:ext cx="235196" cy="202812"/>
        </a:xfrm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endParaRPr lang="fr-CA"/>
        </a:p>
      </dgm:t>
    </dgm:pt>
    <dgm:pt modelId="{B8D6A970-5548-447A-A476-0786A30B577C}" type="pres">
      <dgm:prSet presAssocID="{E897A758-70ED-48D3-90B3-79C759C8F55C}" presName="image3" presStyleCnt="0"/>
      <dgm:spPr/>
      <dgm:t>
        <a:bodyPr/>
        <a:lstStyle/>
        <a:p>
          <a:endParaRPr lang="fr-CA"/>
        </a:p>
      </dgm:t>
    </dgm:pt>
    <dgm:pt modelId="{B2627802-3DC8-417E-90CB-4CA9AD4DCDA5}" type="pres">
      <dgm:prSet presAssocID="{E897A758-70ED-48D3-90B3-79C759C8F55C}" presName="imageRepeatNode" presStyleLbl="alignAcc1" presStyleIdx="2" presStyleCnt="5"/>
      <dgm:spPr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endParaRPr lang="fr-CA"/>
        </a:p>
      </dgm:t>
    </dgm:pt>
    <dgm:pt modelId="{A33495F7-B56D-4FBC-8FA5-74CF3472A9DD}" type="pres">
      <dgm:prSet presAssocID="{E897A758-70ED-48D3-90B3-79C759C8F55C}" presName="imageaccent3" presStyleCnt="0"/>
      <dgm:spPr/>
      <dgm:t>
        <a:bodyPr/>
        <a:lstStyle/>
        <a:p>
          <a:endParaRPr lang="fr-CA"/>
        </a:p>
      </dgm:t>
    </dgm:pt>
    <dgm:pt modelId="{D67CEEFD-FC76-43DF-89DC-A3071D85F4B8}" type="pres">
      <dgm:prSet presAssocID="{E897A758-70ED-48D3-90B3-79C759C8F55C}" presName="accentRepeatNode" presStyleLbl="solidAlignAcc1" presStyleIdx="5" presStyleCnt="10"/>
      <dgm:spPr>
        <a:xfrm>
          <a:off x="3464932" y="797990"/>
          <a:ext cx="235196" cy="202812"/>
        </a:xfrm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endParaRPr lang="fr-CA"/>
        </a:p>
      </dgm:t>
    </dgm:pt>
    <dgm:pt modelId="{A67AA6F0-1DAE-4A3E-A078-D11BAD692429}" type="pres">
      <dgm:prSet presAssocID="{37D63A0C-C339-4E31-BA82-93F22024025B}" presName="text4" presStyleCnt="0"/>
      <dgm:spPr/>
      <dgm:t>
        <a:bodyPr/>
        <a:lstStyle/>
        <a:p>
          <a:endParaRPr lang="fr-CA"/>
        </a:p>
      </dgm:t>
    </dgm:pt>
    <dgm:pt modelId="{96D98555-975D-4E6F-B2DB-661B7B6C73A2}" type="pres">
      <dgm:prSet presAssocID="{37D63A0C-C339-4E31-BA82-93F22024025B}" presName="textRepeatNode" presStyleLbl="alignNode1" presStyleIdx="3" presStyleCnt="5">
        <dgm:presLayoutVars>
          <dgm:chMax val="0"/>
          <dgm:chPref val="0"/>
          <dgm:bulletEnabled val="1"/>
        </dgm:presLayoutVars>
      </dgm:prSet>
      <dgm:spPr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endParaRPr lang="fr-CA"/>
        </a:p>
      </dgm:t>
    </dgm:pt>
    <dgm:pt modelId="{37A3AED5-B239-46AF-A939-D33387B63A72}" type="pres">
      <dgm:prSet presAssocID="{37D63A0C-C339-4E31-BA82-93F22024025B}" presName="textaccent4" presStyleCnt="0"/>
      <dgm:spPr/>
      <dgm:t>
        <a:bodyPr/>
        <a:lstStyle/>
        <a:p>
          <a:endParaRPr lang="fr-CA"/>
        </a:p>
      </dgm:t>
    </dgm:pt>
    <dgm:pt modelId="{5C0853C8-1ED1-460D-947D-E126D9F75645}" type="pres">
      <dgm:prSet presAssocID="{37D63A0C-C339-4E31-BA82-93F22024025B}" presName="accentRepeatNode" presStyleLbl="solidAlignAcc1" presStyleIdx="6" presStyleCnt="10"/>
      <dgm:spPr>
        <a:xfrm>
          <a:off x="6868625" y="1745363"/>
          <a:ext cx="235196" cy="202812"/>
        </a:xfrm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endParaRPr lang="fr-CA"/>
        </a:p>
      </dgm:t>
    </dgm:pt>
    <dgm:pt modelId="{9B1A0975-80CA-4735-9FDB-AF4641DD915D}" type="pres">
      <dgm:prSet presAssocID="{7BF6D111-52C5-4EB4-93A0-200411350E43}" presName="image4" presStyleCnt="0"/>
      <dgm:spPr/>
      <dgm:t>
        <a:bodyPr/>
        <a:lstStyle/>
        <a:p>
          <a:endParaRPr lang="fr-CA"/>
        </a:p>
      </dgm:t>
    </dgm:pt>
    <dgm:pt modelId="{7DEECC25-A13D-408E-97F7-CE9686DB1BB1}" type="pres">
      <dgm:prSet presAssocID="{7BF6D111-52C5-4EB4-93A0-200411350E43}" presName="imageRepeatNode" presStyleLbl="alignAcc1" presStyleIdx="3" presStyleCnt="5"/>
      <dgm:spPr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endParaRPr lang="fr-CA"/>
        </a:p>
      </dgm:t>
    </dgm:pt>
    <dgm:pt modelId="{C8C1D8F2-1A8A-4BD1-AF3E-6B2C7BFF3919}" type="pres">
      <dgm:prSet presAssocID="{7BF6D111-52C5-4EB4-93A0-200411350E43}" presName="imageaccent4" presStyleCnt="0"/>
      <dgm:spPr/>
      <dgm:t>
        <a:bodyPr/>
        <a:lstStyle/>
        <a:p>
          <a:endParaRPr lang="fr-CA"/>
        </a:p>
      </dgm:t>
    </dgm:pt>
    <dgm:pt modelId="{4855E0FC-645A-433E-BA54-085E2FA5B6C2}" type="pres">
      <dgm:prSet presAssocID="{7BF6D111-52C5-4EB4-93A0-200411350E43}" presName="accentRepeatNode" presStyleLbl="solidAlignAcc1" presStyleIdx="7" presStyleCnt="10"/>
      <dgm:spPr>
        <a:xfrm>
          <a:off x="7267128" y="1963249"/>
          <a:ext cx="235196" cy="202812"/>
        </a:xfrm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endParaRPr lang="fr-CA"/>
        </a:p>
      </dgm:t>
    </dgm:pt>
    <dgm:pt modelId="{2E309B59-BC62-4F73-BF1F-99EC7A68967C}" type="pres">
      <dgm:prSet presAssocID="{38B0E74C-24B3-4030-A039-76E69F3BADA0}" presName="text5" presStyleCnt="0"/>
      <dgm:spPr/>
    </dgm:pt>
    <dgm:pt modelId="{EF7E61B3-9043-4EFD-8F25-447F6E4A338A}" type="pres">
      <dgm:prSet presAssocID="{38B0E74C-24B3-4030-A039-76E69F3BADA0}" presName="textRepeatNode" presStyleLbl="align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5422CDC6-7E5B-40EC-BC61-B1F0C35EA6B6}" type="pres">
      <dgm:prSet presAssocID="{38B0E74C-24B3-4030-A039-76E69F3BADA0}" presName="textaccent5" presStyleCnt="0"/>
      <dgm:spPr/>
    </dgm:pt>
    <dgm:pt modelId="{C7A1A202-8C5A-4F49-B253-60EC4CCF87AD}" type="pres">
      <dgm:prSet presAssocID="{38B0E74C-24B3-4030-A039-76E69F3BADA0}" presName="accentRepeatNode" presStyleLbl="solidAlignAcc1" presStyleIdx="8" presStyleCnt="10"/>
      <dgm:spPr/>
    </dgm:pt>
    <dgm:pt modelId="{B9A805E3-80A3-483B-A2E4-2F43379259EE}" type="pres">
      <dgm:prSet presAssocID="{A1AFC914-EB77-4B46-9C2E-93EC7C7C19BF}" presName="image5" presStyleCnt="0"/>
      <dgm:spPr/>
    </dgm:pt>
    <dgm:pt modelId="{2D73DF82-2CDD-4B6C-A3F9-6243143C04AA}" type="pres">
      <dgm:prSet presAssocID="{A1AFC914-EB77-4B46-9C2E-93EC7C7C19BF}" presName="imageRepeatNode" presStyleLbl="alignAcc1" presStyleIdx="4" presStyleCnt="5"/>
      <dgm:spPr/>
      <dgm:t>
        <a:bodyPr/>
        <a:lstStyle/>
        <a:p>
          <a:endParaRPr lang="fr-CA"/>
        </a:p>
      </dgm:t>
    </dgm:pt>
    <dgm:pt modelId="{7893626F-4B63-4741-8242-2ACB9428C4B1}" type="pres">
      <dgm:prSet presAssocID="{A1AFC914-EB77-4B46-9C2E-93EC7C7C19BF}" presName="imageaccent5" presStyleCnt="0"/>
      <dgm:spPr/>
    </dgm:pt>
    <dgm:pt modelId="{9DC35BC9-D729-4D36-8F90-D5EFFDC591F6}" type="pres">
      <dgm:prSet presAssocID="{A1AFC914-EB77-4B46-9C2E-93EC7C7C19BF}" presName="accentRepeatNode" presStyleLbl="solidAlignAcc1" presStyleIdx="9" presStyleCnt="10"/>
      <dgm:spPr/>
    </dgm:pt>
  </dgm:ptLst>
  <dgm:cxnLst>
    <dgm:cxn modelId="{115AB6E8-9395-4D4B-BB96-AE90161E26B2}" srcId="{675617B8-8532-4775-A50D-37241B8EEE0D}" destId="{73AF30AF-441E-46B0-9A90-39EB6E5B4781}" srcOrd="2" destOrd="0" parTransId="{B9234D71-214A-423F-AC64-D0F5889E4D6C}" sibTransId="{E897A758-70ED-48D3-90B3-79C759C8F55C}"/>
    <dgm:cxn modelId="{A7F704D6-FC70-45AB-9D09-7C5320DD356E}" type="presOf" srcId="{611AB2F7-53BF-4A63-BE06-9B7E8D5FAC8B}" destId="{F3DAAF6D-2DB1-4378-AB11-7F4CCF2C0A5A}" srcOrd="0" destOrd="0" presId="urn:microsoft.com/office/officeart/2008/layout/HexagonCluster"/>
    <dgm:cxn modelId="{E5509E53-F5C7-4BB0-860E-AB921C930A33}" srcId="{675617B8-8532-4775-A50D-37241B8EEE0D}" destId="{37D63A0C-C339-4E31-BA82-93F22024025B}" srcOrd="3" destOrd="0" parTransId="{D8DF0A48-637E-4769-93D3-3C1212235FDC}" sibTransId="{7BF6D111-52C5-4EB4-93A0-200411350E43}"/>
    <dgm:cxn modelId="{1ED140EC-D534-4784-9BCA-5C091B3B295F}" type="presOf" srcId="{7BF6D111-52C5-4EB4-93A0-200411350E43}" destId="{7DEECC25-A13D-408E-97F7-CE9686DB1BB1}" srcOrd="0" destOrd="0" presId="urn:microsoft.com/office/officeart/2008/layout/HexagonCluster"/>
    <dgm:cxn modelId="{B2E5B1A1-62EC-4584-AF13-5FF7EB85A7F8}" type="presOf" srcId="{73AF30AF-441E-46B0-9A90-39EB6E5B4781}" destId="{0DA92BAF-FAE6-4D71-8349-26528B7BBE1A}" srcOrd="0" destOrd="0" presId="urn:microsoft.com/office/officeart/2008/layout/HexagonCluster"/>
    <dgm:cxn modelId="{F4D12663-86E0-4016-B2A8-10A9A77297F7}" type="presOf" srcId="{A1AFC914-EB77-4B46-9C2E-93EC7C7C19BF}" destId="{2D73DF82-2CDD-4B6C-A3F9-6243143C04AA}" srcOrd="0" destOrd="0" presId="urn:microsoft.com/office/officeart/2008/layout/HexagonCluster"/>
    <dgm:cxn modelId="{46BBDB41-BC62-45DA-8D28-66C890D9DDD8}" type="presOf" srcId="{A5A87410-34F5-4953-8777-AFA78C477070}" destId="{F0A042D6-EC94-4701-943F-090A068B07A0}" srcOrd="0" destOrd="0" presId="urn:microsoft.com/office/officeart/2008/layout/HexagonCluster"/>
    <dgm:cxn modelId="{02A008F1-DB72-4086-9768-A403866986B5}" srcId="{675617B8-8532-4775-A50D-37241B8EEE0D}" destId="{38B0E74C-24B3-4030-A039-76E69F3BADA0}" srcOrd="4" destOrd="0" parTransId="{2BFE92CF-29E0-4031-A523-F1454FDF18FE}" sibTransId="{A1AFC914-EB77-4B46-9C2E-93EC7C7C19BF}"/>
    <dgm:cxn modelId="{4DCD90CD-0644-489D-9088-A5A766AFE221}" type="presOf" srcId="{37D63A0C-C339-4E31-BA82-93F22024025B}" destId="{96D98555-975D-4E6F-B2DB-661B7B6C73A2}" srcOrd="0" destOrd="0" presId="urn:microsoft.com/office/officeart/2008/layout/HexagonCluster"/>
    <dgm:cxn modelId="{ED2E0625-491C-4666-8120-39BAE9713111}" srcId="{675617B8-8532-4775-A50D-37241B8EEE0D}" destId="{9F5032D7-891F-453E-8566-D56D4F709D32}" srcOrd="0" destOrd="0" parTransId="{E60BA8FE-C87B-4904-A1DD-803C14F1D46C}" sibTransId="{611AB2F7-53BF-4A63-BE06-9B7E8D5FAC8B}"/>
    <dgm:cxn modelId="{4BC0FBAA-AED1-4B4C-AB6F-1891F149D613}" type="presOf" srcId="{E897A758-70ED-48D3-90B3-79C759C8F55C}" destId="{B2627802-3DC8-417E-90CB-4CA9AD4DCDA5}" srcOrd="0" destOrd="0" presId="urn:microsoft.com/office/officeart/2008/layout/HexagonCluster"/>
    <dgm:cxn modelId="{992FFC9C-A5E6-42CB-91AA-B781569B7669}" type="presOf" srcId="{675617B8-8532-4775-A50D-37241B8EEE0D}" destId="{7640B6A0-F626-43A7-AFE4-DA7F95D27841}" srcOrd="0" destOrd="0" presId="urn:microsoft.com/office/officeart/2008/layout/HexagonCluster"/>
    <dgm:cxn modelId="{28A68AFE-D974-4A3C-B99E-ECE89F53740B}" type="presOf" srcId="{38B0E74C-24B3-4030-A039-76E69F3BADA0}" destId="{EF7E61B3-9043-4EFD-8F25-447F6E4A338A}" srcOrd="0" destOrd="0" presId="urn:microsoft.com/office/officeart/2008/layout/HexagonCluster"/>
    <dgm:cxn modelId="{959DCEC3-6AAC-4350-9A02-95629A2AB034}" type="presOf" srcId="{47AD65ED-0857-4659-83F5-0F5EC6183FCD}" destId="{77401701-3430-4797-8500-919F19BB8623}" srcOrd="0" destOrd="0" presId="urn:microsoft.com/office/officeart/2008/layout/HexagonCluster"/>
    <dgm:cxn modelId="{1E4584FB-380F-4245-867D-F46C746928F4}" type="presOf" srcId="{9F5032D7-891F-453E-8566-D56D4F709D32}" destId="{80CC01FB-B0BD-4FCE-817C-1C2A2E67F622}" srcOrd="0" destOrd="0" presId="urn:microsoft.com/office/officeart/2008/layout/HexagonCluster"/>
    <dgm:cxn modelId="{FD8FC1A7-19AC-4A3A-AF19-C2E4C8C9C4C0}" srcId="{675617B8-8532-4775-A50D-37241B8EEE0D}" destId="{A5A87410-34F5-4953-8777-AFA78C477070}" srcOrd="1" destOrd="0" parTransId="{20A86106-63D1-4643-AF09-064DFB76F7F7}" sibTransId="{47AD65ED-0857-4659-83F5-0F5EC6183FCD}"/>
    <dgm:cxn modelId="{F0BBC1CE-D9CD-4D7C-AB6F-F1E62C59CF82}" type="presParOf" srcId="{7640B6A0-F626-43A7-AFE4-DA7F95D27841}" destId="{197BEA87-F3D6-45F0-B79A-089A4FBA3643}" srcOrd="0" destOrd="0" presId="urn:microsoft.com/office/officeart/2008/layout/HexagonCluster"/>
    <dgm:cxn modelId="{83104269-B7FC-489F-9163-D8007D1DA0DF}" type="presParOf" srcId="{197BEA87-F3D6-45F0-B79A-089A4FBA3643}" destId="{80CC01FB-B0BD-4FCE-817C-1C2A2E67F622}" srcOrd="0" destOrd="0" presId="urn:microsoft.com/office/officeart/2008/layout/HexagonCluster"/>
    <dgm:cxn modelId="{6EE08340-981B-4EB9-ACE8-81BD1317D07D}" type="presParOf" srcId="{7640B6A0-F626-43A7-AFE4-DA7F95D27841}" destId="{E3EAD0D0-E98E-489A-BBAD-52DB3FDD9C92}" srcOrd="1" destOrd="0" presId="urn:microsoft.com/office/officeart/2008/layout/HexagonCluster"/>
    <dgm:cxn modelId="{7CAF2D2E-7C58-4FBE-9A65-2A625A7A0CD2}" type="presParOf" srcId="{E3EAD0D0-E98E-489A-BBAD-52DB3FDD9C92}" destId="{77B788FF-FD0A-4F99-ABA3-EFF3335A102E}" srcOrd="0" destOrd="0" presId="urn:microsoft.com/office/officeart/2008/layout/HexagonCluster"/>
    <dgm:cxn modelId="{9357D0C7-693F-49D1-867A-2A6C633C29F6}" type="presParOf" srcId="{7640B6A0-F626-43A7-AFE4-DA7F95D27841}" destId="{17ADC15E-9DAE-477E-8C9E-D6444618DF79}" srcOrd="2" destOrd="0" presId="urn:microsoft.com/office/officeart/2008/layout/HexagonCluster"/>
    <dgm:cxn modelId="{69504BEE-71B8-4C88-93AD-174C1FF94144}" type="presParOf" srcId="{17ADC15E-9DAE-477E-8C9E-D6444618DF79}" destId="{F3DAAF6D-2DB1-4378-AB11-7F4CCF2C0A5A}" srcOrd="0" destOrd="0" presId="urn:microsoft.com/office/officeart/2008/layout/HexagonCluster"/>
    <dgm:cxn modelId="{13C26EDF-7C9B-42C1-B6E3-DA8A636CBF60}" type="presParOf" srcId="{7640B6A0-F626-43A7-AFE4-DA7F95D27841}" destId="{B18B5EFC-2980-4B14-8706-96417560B4E0}" srcOrd="3" destOrd="0" presId="urn:microsoft.com/office/officeart/2008/layout/HexagonCluster"/>
    <dgm:cxn modelId="{AEAFBF68-2ACA-405A-A6B8-EDBF42CE2B2F}" type="presParOf" srcId="{B18B5EFC-2980-4B14-8706-96417560B4E0}" destId="{B1A7CFEC-4ECE-4B33-A91A-DABBC09197FF}" srcOrd="0" destOrd="0" presId="urn:microsoft.com/office/officeart/2008/layout/HexagonCluster"/>
    <dgm:cxn modelId="{B435AECB-4B6F-43C9-A6A7-508A82362160}" type="presParOf" srcId="{7640B6A0-F626-43A7-AFE4-DA7F95D27841}" destId="{F39A2A0D-DA0F-4CE7-ABA1-A38618D6E8B3}" srcOrd="4" destOrd="0" presId="urn:microsoft.com/office/officeart/2008/layout/HexagonCluster"/>
    <dgm:cxn modelId="{6AC943FD-7DB1-4DEE-82BE-CCC3F0175E56}" type="presParOf" srcId="{F39A2A0D-DA0F-4CE7-ABA1-A38618D6E8B3}" destId="{F0A042D6-EC94-4701-943F-090A068B07A0}" srcOrd="0" destOrd="0" presId="urn:microsoft.com/office/officeart/2008/layout/HexagonCluster"/>
    <dgm:cxn modelId="{23E72094-8113-425F-9263-7D8D73249047}" type="presParOf" srcId="{7640B6A0-F626-43A7-AFE4-DA7F95D27841}" destId="{C1A686C8-71EA-4EA8-8E9D-DC8B083EE5BC}" srcOrd="5" destOrd="0" presId="urn:microsoft.com/office/officeart/2008/layout/HexagonCluster"/>
    <dgm:cxn modelId="{08A3129E-286E-4C82-9FED-0CCFF6DB5BCE}" type="presParOf" srcId="{C1A686C8-71EA-4EA8-8E9D-DC8B083EE5BC}" destId="{9B7F08F5-1101-4FC0-8884-5F22ABC9C5C4}" srcOrd="0" destOrd="0" presId="urn:microsoft.com/office/officeart/2008/layout/HexagonCluster"/>
    <dgm:cxn modelId="{DED89030-E970-44C7-A8F0-972A6ABAFFE2}" type="presParOf" srcId="{7640B6A0-F626-43A7-AFE4-DA7F95D27841}" destId="{10019335-733F-4A4A-8674-90EE2D75C7DC}" srcOrd="6" destOrd="0" presId="urn:microsoft.com/office/officeart/2008/layout/HexagonCluster"/>
    <dgm:cxn modelId="{AA8C07E9-2B46-4C5B-8F43-5D05AEFCF31D}" type="presParOf" srcId="{10019335-733F-4A4A-8674-90EE2D75C7DC}" destId="{77401701-3430-4797-8500-919F19BB8623}" srcOrd="0" destOrd="0" presId="urn:microsoft.com/office/officeart/2008/layout/HexagonCluster"/>
    <dgm:cxn modelId="{F4D8A6A7-A372-4CA2-9CBB-C2DFA9F8910B}" type="presParOf" srcId="{7640B6A0-F626-43A7-AFE4-DA7F95D27841}" destId="{89E7F045-BB23-40FC-AB53-F32C77618A43}" srcOrd="7" destOrd="0" presId="urn:microsoft.com/office/officeart/2008/layout/HexagonCluster"/>
    <dgm:cxn modelId="{259DC711-650D-4040-8918-F3077C813B7A}" type="presParOf" srcId="{89E7F045-BB23-40FC-AB53-F32C77618A43}" destId="{F0B78EED-D768-440B-AC11-655151D5E836}" srcOrd="0" destOrd="0" presId="urn:microsoft.com/office/officeart/2008/layout/HexagonCluster"/>
    <dgm:cxn modelId="{430CFBA4-1E0F-4EF0-9D44-F6021AE8C1BC}" type="presParOf" srcId="{7640B6A0-F626-43A7-AFE4-DA7F95D27841}" destId="{C05CA815-2F57-4AF6-AF52-4BC90593D3D2}" srcOrd="8" destOrd="0" presId="urn:microsoft.com/office/officeart/2008/layout/HexagonCluster"/>
    <dgm:cxn modelId="{D6E7DE4A-4681-410D-A15D-0DDEE02080B5}" type="presParOf" srcId="{C05CA815-2F57-4AF6-AF52-4BC90593D3D2}" destId="{0DA92BAF-FAE6-4D71-8349-26528B7BBE1A}" srcOrd="0" destOrd="0" presId="urn:microsoft.com/office/officeart/2008/layout/HexagonCluster"/>
    <dgm:cxn modelId="{43B9FC70-46E4-45EF-90FC-A615F7996949}" type="presParOf" srcId="{7640B6A0-F626-43A7-AFE4-DA7F95D27841}" destId="{85FB4C3B-F54C-4122-86AC-04A523206D91}" srcOrd="9" destOrd="0" presId="urn:microsoft.com/office/officeart/2008/layout/HexagonCluster"/>
    <dgm:cxn modelId="{649B1EEB-B1F4-45AE-A170-E8DBD6479B32}" type="presParOf" srcId="{85FB4C3B-F54C-4122-86AC-04A523206D91}" destId="{CFE7938C-D531-441D-8E5B-A92B71F1B97C}" srcOrd="0" destOrd="0" presId="urn:microsoft.com/office/officeart/2008/layout/HexagonCluster"/>
    <dgm:cxn modelId="{4824414A-68E2-421F-84D5-94EB73EA088F}" type="presParOf" srcId="{7640B6A0-F626-43A7-AFE4-DA7F95D27841}" destId="{B8D6A970-5548-447A-A476-0786A30B577C}" srcOrd="10" destOrd="0" presId="urn:microsoft.com/office/officeart/2008/layout/HexagonCluster"/>
    <dgm:cxn modelId="{988953DD-226D-48B3-B576-55CF279A09FE}" type="presParOf" srcId="{B8D6A970-5548-447A-A476-0786A30B577C}" destId="{B2627802-3DC8-417E-90CB-4CA9AD4DCDA5}" srcOrd="0" destOrd="0" presId="urn:microsoft.com/office/officeart/2008/layout/HexagonCluster"/>
    <dgm:cxn modelId="{B87FC5BA-4C21-45E9-B3D7-336FD005B931}" type="presParOf" srcId="{7640B6A0-F626-43A7-AFE4-DA7F95D27841}" destId="{A33495F7-B56D-4FBC-8FA5-74CF3472A9DD}" srcOrd="11" destOrd="0" presId="urn:microsoft.com/office/officeart/2008/layout/HexagonCluster"/>
    <dgm:cxn modelId="{241EE456-1CE1-432C-9FFC-7CA53F3FB6B2}" type="presParOf" srcId="{A33495F7-B56D-4FBC-8FA5-74CF3472A9DD}" destId="{D67CEEFD-FC76-43DF-89DC-A3071D85F4B8}" srcOrd="0" destOrd="0" presId="urn:microsoft.com/office/officeart/2008/layout/HexagonCluster"/>
    <dgm:cxn modelId="{8ADB3357-43C3-4663-8362-5905706374D3}" type="presParOf" srcId="{7640B6A0-F626-43A7-AFE4-DA7F95D27841}" destId="{A67AA6F0-1DAE-4A3E-A078-D11BAD692429}" srcOrd="12" destOrd="0" presId="urn:microsoft.com/office/officeart/2008/layout/HexagonCluster"/>
    <dgm:cxn modelId="{6C65BF5C-9311-4D75-B8F9-B894954D609F}" type="presParOf" srcId="{A67AA6F0-1DAE-4A3E-A078-D11BAD692429}" destId="{96D98555-975D-4E6F-B2DB-661B7B6C73A2}" srcOrd="0" destOrd="0" presId="urn:microsoft.com/office/officeart/2008/layout/HexagonCluster"/>
    <dgm:cxn modelId="{E525A614-B4A4-4381-98C5-164BDB3B9587}" type="presParOf" srcId="{7640B6A0-F626-43A7-AFE4-DA7F95D27841}" destId="{37A3AED5-B239-46AF-A939-D33387B63A72}" srcOrd="13" destOrd="0" presId="urn:microsoft.com/office/officeart/2008/layout/HexagonCluster"/>
    <dgm:cxn modelId="{28063C02-0E33-42F6-B6C4-0E1E8CB15CD2}" type="presParOf" srcId="{37A3AED5-B239-46AF-A939-D33387B63A72}" destId="{5C0853C8-1ED1-460D-947D-E126D9F75645}" srcOrd="0" destOrd="0" presId="urn:microsoft.com/office/officeart/2008/layout/HexagonCluster"/>
    <dgm:cxn modelId="{C257541E-EFBD-443E-A190-B288ADECC1AD}" type="presParOf" srcId="{7640B6A0-F626-43A7-AFE4-DA7F95D27841}" destId="{9B1A0975-80CA-4735-9FDB-AF4641DD915D}" srcOrd="14" destOrd="0" presId="urn:microsoft.com/office/officeart/2008/layout/HexagonCluster"/>
    <dgm:cxn modelId="{6846D663-6A8A-46CC-AF61-11F6DC243F46}" type="presParOf" srcId="{9B1A0975-80CA-4735-9FDB-AF4641DD915D}" destId="{7DEECC25-A13D-408E-97F7-CE9686DB1BB1}" srcOrd="0" destOrd="0" presId="urn:microsoft.com/office/officeart/2008/layout/HexagonCluster"/>
    <dgm:cxn modelId="{2661A453-8ED4-46D7-9B28-A7244D11D1C1}" type="presParOf" srcId="{7640B6A0-F626-43A7-AFE4-DA7F95D27841}" destId="{C8C1D8F2-1A8A-4BD1-AF3E-6B2C7BFF3919}" srcOrd="15" destOrd="0" presId="urn:microsoft.com/office/officeart/2008/layout/HexagonCluster"/>
    <dgm:cxn modelId="{2DBE4496-DA55-45B6-B6E6-2A58E3ECF28C}" type="presParOf" srcId="{C8C1D8F2-1A8A-4BD1-AF3E-6B2C7BFF3919}" destId="{4855E0FC-645A-433E-BA54-085E2FA5B6C2}" srcOrd="0" destOrd="0" presId="urn:microsoft.com/office/officeart/2008/layout/HexagonCluster"/>
    <dgm:cxn modelId="{C5A2BDDB-7ECA-44FB-AF3C-32F7128434AA}" type="presParOf" srcId="{7640B6A0-F626-43A7-AFE4-DA7F95D27841}" destId="{2E309B59-BC62-4F73-BF1F-99EC7A68967C}" srcOrd="16" destOrd="0" presId="urn:microsoft.com/office/officeart/2008/layout/HexagonCluster"/>
    <dgm:cxn modelId="{49FD9B04-FB30-425B-AA12-00693E6F55C5}" type="presParOf" srcId="{2E309B59-BC62-4F73-BF1F-99EC7A68967C}" destId="{EF7E61B3-9043-4EFD-8F25-447F6E4A338A}" srcOrd="0" destOrd="0" presId="urn:microsoft.com/office/officeart/2008/layout/HexagonCluster"/>
    <dgm:cxn modelId="{CF3CC4C0-DC23-436C-BB5F-7903C0B8E0B1}" type="presParOf" srcId="{7640B6A0-F626-43A7-AFE4-DA7F95D27841}" destId="{5422CDC6-7E5B-40EC-BC61-B1F0C35EA6B6}" srcOrd="17" destOrd="0" presId="urn:microsoft.com/office/officeart/2008/layout/HexagonCluster"/>
    <dgm:cxn modelId="{0B99E05F-AAF0-464D-8615-FB26E5624D3A}" type="presParOf" srcId="{5422CDC6-7E5B-40EC-BC61-B1F0C35EA6B6}" destId="{C7A1A202-8C5A-4F49-B253-60EC4CCF87AD}" srcOrd="0" destOrd="0" presId="urn:microsoft.com/office/officeart/2008/layout/HexagonCluster"/>
    <dgm:cxn modelId="{8009C383-F103-4239-9D10-2A107A74D294}" type="presParOf" srcId="{7640B6A0-F626-43A7-AFE4-DA7F95D27841}" destId="{B9A805E3-80A3-483B-A2E4-2F43379259EE}" srcOrd="18" destOrd="0" presId="urn:microsoft.com/office/officeart/2008/layout/HexagonCluster"/>
    <dgm:cxn modelId="{523E336F-8D09-4DEB-BA40-DC5C2B8DE068}" type="presParOf" srcId="{B9A805E3-80A3-483B-A2E4-2F43379259EE}" destId="{2D73DF82-2CDD-4B6C-A3F9-6243143C04AA}" srcOrd="0" destOrd="0" presId="urn:microsoft.com/office/officeart/2008/layout/HexagonCluster"/>
    <dgm:cxn modelId="{3D066F5A-4733-4B14-BA42-AFEC7879A58B}" type="presParOf" srcId="{7640B6A0-F626-43A7-AFE4-DA7F95D27841}" destId="{7893626F-4B63-4741-8242-2ACB9428C4B1}" srcOrd="19" destOrd="0" presId="urn:microsoft.com/office/officeart/2008/layout/HexagonCluster"/>
    <dgm:cxn modelId="{82C88772-2B1A-4D2B-ADD3-44F2F002ED07}" type="presParOf" srcId="{7893626F-4B63-4741-8242-2ACB9428C4B1}" destId="{9DC35BC9-D729-4D36-8F90-D5EFFDC591F6}" srcOrd="0" destOrd="0" presId="urn:microsoft.com/office/officeart/2008/layout/HexagonCluster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CC01FB-B0BD-4FCE-817C-1C2A2E67F622}">
      <dsp:nvSpPr>
        <dsp:cNvPr id="0" name=""/>
        <dsp:cNvSpPr/>
      </dsp:nvSpPr>
      <dsp:spPr>
        <a:xfrm>
          <a:off x="1440467" y="2790889"/>
          <a:ext cx="1673889" cy="143708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400" b="1" kern="1200" dirty="0" smtClean="0">
              <a:solidFill>
                <a:srgbClr val="FFFFFF"/>
              </a:solidFill>
            </a:rPr>
            <a:t>Analyste et consultant en informatique</a:t>
          </a:r>
          <a:endParaRPr lang="fr-CA" sz="1400" kern="1200" dirty="0">
            <a:solidFill>
              <a:srgbClr val="FFFFFF"/>
            </a:solidFill>
            <a:latin typeface="Franklin Gothic Book"/>
            <a:ea typeface="+mn-ea"/>
            <a:cs typeface="+mn-cs"/>
          </a:endParaRPr>
        </a:p>
      </dsp:txBody>
      <dsp:txXfrm>
        <a:off x="1699715" y="3013461"/>
        <a:ext cx="1155393" cy="991939"/>
      </dsp:txXfrm>
    </dsp:sp>
    <dsp:sp modelId="{77B788FF-FD0A-4F99-ABA3-EFF3335A102E}">
      <dsp:nvSpPr>
        <dsp:cNvPr id="0" name=""/>
        <dsp:cNvSpPr/>
      </dsp:nvSpPr>
      <dsp:spPr>
        <a:xfrm>
          <a:off x="1480406" y="3433503"/>
          <a:ext cx="195257" cy="168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DAAF6D-2DB1-4378-AB11-7F4CCF2C0A5A}">
      <dsp:nvSpPr>
        <dsp:cNvPr id="0" name=""/>
        <dsp:cNvSpPr/>
      </dsp:nvSpPr>
      <dsp:spPr>
        <a:xfrm>
          <a:off x="0" y="1996419"/>
          <a:ext cx="1673889" cy="1437083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381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A7CFEC-4ECE-4B33-A91A-DABBC09197FF}">
      <dsp:nvSpPr>
        <dsp:cNvPr id="0" name=""/>
        <dsp:cNvSpPr/>
      </dsp:nvSpPr>
      <dsp:spPr>
        <a:xfrm>
          <a:off x="1146693" y="3242631"/>
          <a:ext cx="195257" cy="168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A042D6-EC94-4701-943F-090A068B07A0}">
      <dsp:nvSpPr>
        <dsp:cNvPr id="0" name=""/>
        <dsp:cNvSpPr/>
      </dsp:nvSpPr>
      <dsp:spPr>
        <a:xfrm>
          <a:off x="2880935" y="1991829"/>
          <a:ext cx="1673889" cy="143708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400" b="1" kern="1200" dirty="0" smtClean="0">
              <a:solidFill>
                <a:srgbClr val="FFFFFF"/>
              </a:solidFill>
            </a:rPr>
            <a:t>Analyste de base de données et administrateur de données</a:t>
          </a:r>
          <a:endParaRPr lang="fr-CA" sz="1400" kern="1200" dirty="0">
            <a:solidFill>
              <a:srgbClr val="FFFFFF"/>
            </a:solidFill>
            <a:latin typeface="Franklin Gothic Book"/>
            <a:ea typeface="+mn-ea"/>
            <a:cs typeface="+mn-cs"/>
          </a:endParaRPr>
        </a:p>
      </dsp:txBody>
      <dsp:txXfrm>
        <a:off x="3140183" y="2214401"/>
        <a:ext cx="1155393" cy="991939"/>
      </dsp:txXfrm>
    </dsp:sp>
    <dsp:sp modelId="{9B7F08F5-1101-4FC0-8884-5F22ABC9C5C4}">
      <dsp:nvSpPr>
        <dsp:cNvPr id="0" name=""/>
        <dsp:cNvSpPr/>
      </dsp:nvSpPr>
      <dsp:spPr>
        <a:xfrm>
          <a:off x="4032954" y="3234981"/>
          <a:ext cx="195257" cy="168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401701-3430-4797-8500-919F19BB8623}">
      <dsp:nvSpPr>
        <dsp:cNvPr id="0" name=""/>
        <dsp:cNvSpPr/>
      </dsp:nvSpPr>
      <dsp:spPr>
        <a:xfrm>
          <a:off x="4320515" y="2787829"/>
          <a:ext cx="1673889" cy="1437083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381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B78EED-D768-440B-AC11-655151D5E836}">
      <dsp:nvSpPr>
        <dsp:cNvPr id="0" name=""/>
        <dsp:cNvSpPr/>
      </dsp:nvSpPr>
      <dsp:spPr>
        <a:xfrm>
          <a:off x="4361342" y="3427383"/>
          <a:ext cx="195257" cy="168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A92BAF-FAE6-4D71-8349-26528B7BBE1A}">
      <dsp:nvSpPr>
        <dsp:cNvPr id="0" name=""/>
        <dsp:cNvSpPr/>
      </dsp:nvSpPr>
      <dsp:spPr>
        <a:xfrm>
          <a:off x="1440467" y="1201949"/>
          <a:ext cx="1673889" cy="143708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400" b="1" kern="1200" dirty="0" smtClean="0">
              <a:solidFill>
                <a:srgbClr val="FFFFFF"/>
              </a:solidFill>
            </a:rPr>
            <a:t>Programmeur et développeur en médias interactifs</a:t>
          </a:r>
          <a:endParaRPr lang="fr-CA" sz="1400" kern="1200" dirty="0">
            <a:solidFill>
              <a:srgbClr val="FFFFFF"/>
            </a:solidFill>
            <a:latin typeface="Franklin Gothic Book"/>
            <a:ea typeface="+mn-ea"/>
            <a:cs typeface="+mn-cs"/>
          </a:endParaRPr>
        </a:p>
      </dsp:txBody>
      <dsp:txXfrm>
        <a:off x="1699715" y="1424521"/>
        <a:ext cx="1155393" cy="991939"/>
      </dsp:txXfrm>
    </dsp:sp>
    <dsp:sp modelId="{CFE7938C-D531-441D-8E5B-A92B71F1B97C}">
      <dsp:nvSpPr>
        <dsp:cNvPr id="0" name=""/>
        <dsp:cNvSpPr/>
      </dsp:nvSpPr>
      <dsp:spPr>
        <a:xfrm>
          <a:off x="2587161" y="1229107"/>
          <a:ext cx="195257" cy="168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627802-3DC8-417E-90CB-4CA9AD4DCDA5}">
      <dsp:nvSpPr>
        <dsp:cNvPr id="0" name=""/>
        <dsp:cNvSpPr/>
      </dsp:nvSpPr>
      <dsp:spPr>
        <a:xfrm>
          <a:off x="2880935" y="402890"/>
          <a:ext cx="1673889" cy="1437083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381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7CEEFD-FC76-43DF-89DC-A3071D85F4B8}">
      <dsp:nvSpPr>
        <dsp:cNvPr id="0" name=""/>
        <dsp:cNvSpPr/>
      </dsp:nvSpPr>
      <dsp:spPr>
        <a:xfrm>
          <a:off x="2927974" y="1039766"/>
          <a:ext cx="195257" cy="168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D98555-975D-4E6F-B2DB-661B7B6C73A2}">
      <dsp:nvSpPr>
        <dsp:cNvPr id="0" name=""/>
        <dsp:cNvSpPr/>
      </dsp:nvSpPr>
      <dsp:spPr>
        <a:xfrm>
          <a:off x="4320515" y="1198889"/>
          <a:ext cx="1673889" cy="143708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400" b="1" kern="1200" dirty="0" smtClean="0">
              <a:solidFill>
                <a:srgbClr val="FFFFFF"/>
              </a:solidFill>
            </a:rPr>
            <a:t>Ingénieur logiciel</a:t>
          </a:r>
          <a:endParaRPr lang="fr-CA" sz="1400" kern="1200" dirty="0">
            <a:solidFill>
              <a:srgbClr val="FFFFFF"/>
            </a:solidFill>
            <a:latin typeface="Franklin Gothic Book"/>
            <a:ea typeface="+mn-ea"/>
            <a:cs typeface="+mn-cs"/>
          </a:endParaRPr>
        </a:p>
      </dsp:txBody>
      <dsp:txXfrm>
        <a:off x="4579763" y="1421461"/>
        <a:ext cx="1155393" cy="991939"/>
      </dsp:txXfrm>
    </dsp:sp>
    <dsp:sp modelId="{5C0853C8-1ED1-460D-947D-E126D9F75645}">
      <dsp:nvSpPr>
        <dsp:cNvPr id="0" name=""/>
        <dsp:cNvSpPr/>
      </dsp:nvSpPr>
      <dsp:spPr>
        <a:xfrm>
          <a:off x="5768971" y="1835766"/>
          <a:ext cx="195257" cy="168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EECC25-A13D-408E-97F7-CE9686DB1BB1}">
      <dsp:nvSpPr>
        <dsp:cNvPr id="0" name=""/>
        <dsp:cNvSpPr/>
      </dsp:nvSpPr>
      <dsp:spPr>
        <a:xfrm>
          <a:off x="5760983" y="2006747"/>
          <a:ext cx="1673889" cy="1437083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381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55E0FC-645A-433E-BA54-085E2FA5B6C2}">
      <dsp:nvSpPr>
        <dsp:cNvPr id="0" name=""/>
        <dsp:cNvSpPr/>
      </dsp:nvSpPr>
      <dsp:spPr>
        <a:xfrm>
          <a:off x="6087595" y="2032757"/>
          <a:ext cx="195257" cy="168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7E61B3-9043-4EFD-8F25-447F6E4A338A}">
      <dsp:nvSpPr>
        <dsp:cNvPr id="0" name=""/>
        <dsp:cNvSpPr/>
      </dsp:nvSpPr>
      <dsp:spPr>
        <a:xfrm>
          <a:off x="5760983" y="418190"/>
          <a:ext cx="1673889" cy="143708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600" b="1" kern="1200" dirty="0" smtClean="0">
              <a:solidFill>
                <a:srgbClr val="FFFFFF"/>
              </a:solidFill>
            </a:rPr>
            <a:t>Ingénieur informaticien</a:t>
          </a:r>
          <a:endParaRPr lang="fr-CA" sz="1600" kern="1200" dirty="0">
            <a:solidFill>
              <a:srgbClr val="FFFFFF"/>
            </a:solidFill>
          </a:endParaRPr>
        </a:p>
      </dsp:txBody>
      <dsp:txXfrm>
        <a:off x="6020231" y="640762"/>
        <a:ext cx="1155393" cy="991939"/>
      </dsp:txXfrm>
    </dsp:sp>
    <dsp:sp modelId="{C7A1A202-8C5A-4F49-B253-60EC4CCF87AD}">
      <dsp:nvSpPr>
        <dsp:cNvPr id="0" name=""/>
        <dsp:cNvSpPr/>
      </dsp:nvSpPr>
      <dsp:spPr>
        <a:xfrm>
          <a:off x="7209438" y="1062334"/>
          <a:ext cx="195257" cy="168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73DF82-2CDD-4B6C-A3F9-6243143C04AA}">
      <dsp:nvSpPr>
        <dsp:cNvPr id="0" name=""/>
        <dsp:cNvSpPr/>
      </dsp:nvSpPr>
      <dsp:spPr>
        <a:xfrm>
          <a:off x="7201450" y="1219927"/>
          <a:ext cx="1673889" cy="1437083"/>
        </a:xfrm>
        <a:prstGeom prst="hexagon">
          <a:avLst>
            <a:gd name="adj" fmla="val 25000"/>
            <a:gd name="vf" fmla="val 115470"/>
          </a:avLst>
        </a:prstGeom>
        <a:blipFill dpi="0" rotWithShape="1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729" r="-1271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C35BC9-D729-4D36-8F90-D5EFFDC591F6}">
      <dsp:nvSpPr>
        <dsp:cNvPr id="0" name=""/>
        <dsp:cNvSpPr/>
      </dsp:nvSpPr>
      <dsp:spPr>
        <a:xfrm>
          <a:off x="7535163" y="1252058"/>
          <a:ext cx="195257" cy="168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CC01FB-B0BD-4FCE-817C-1C2A2E67F622}">
      <dsp:nvSpPr>
        <dsp:cNvPr id="0" name=""/>
        <dsp:cNvSpPr/>
      </dsp:nvSpPr>
      <dsp:spPr>
        <a:xfrm>
          <a:off x="1440467" y="2790889"/>
          <a:ext cx="1673889" cy="143708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400" b="1" kern="1200" dirty="0" smtClean="0">
              <a:solidFill>
                <a:srgbClr val="FFFFFF"/>
              </a:solidFill>
            </a:rPr>
            <a:t>Technologue et technicien en génie électronique et électrique</a:t>
          </a:r>
          <a:endParaRPr lang="fr-CA" sz="1400" kern="1200" dirty="0">
            <a:solidFill>
              <a:srgbClr val="FFFFFF"/>
            </a:solidFill>
            <a:latin typeface="Franklin Gothic Book"/>
            <a:ea typeface="+mn-ea"/>
            <a:cs typeface="+mn-cs"/>
          </a:endParaRPr>
        </a:p>
      </dsp:txBody>
      <dsp:txXfrm>
        <a:off x="1699715" y="3013461"/>
        <a:ext cx="1155393" cy="991939"/>
      </dsp:txXfrm>
    </dsp:sp>
    <dsp:sp modelId="{77B788FF-FD0A-4F99-ABA3-EFF3335A102E}">
      <dsp:nvSpPr>
        <dsp:cNvPr id="0" name=""/>
        <dsp:cNvSpPr/>
      </dsp:nvSpPr>
      <dsp:spPr>
        <a:xfrm>
          <a:off x="1480406" y="3433503"/>
          <a:ext cx="195257" cy="168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DAAF6D-2DB1-4378-AB11-7F4CCF2C0A5A}">
      <dsp:nvSpPr>
        <dsp:cNvPr id="0" name=""/>
        <dsp:cNvSpPr/>
      </dsp:nvSpPr>
      <dsp:spPr>
        <a:xfrm>
          <a:off x="0" y="1996419"/>
          <a:ext cx="1673889" cy="1437083"/>
        </a:xfrm>
        <a:prstGeom prst="hexagon">
          <a:avLst>
            <a:gd name="adj" fmla="val 25000"/>
            <a:gd name="vf" fmla="val 115470"/>
          </a:avLst>
        </a:prstGeom>
        <a:blipFill dpi="0" rotWithShape="1">
          <a:blip xmlns:r="http://schemas.openxmlformats.org/officeDocument/2006/relationships" r:embed="rId1"/>
          <a:srcRect/>
          <a:stretch>
            <a:fillRect l="-37193" t="-618" r="-12797" b="618"/>
          </a:stretch>
        </a:blipFill>
        <a:ln w="381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A7CFEC-4ECE-4B33-A91A-DABBC09197FF}">
      <dsp:nvSpPr>
        <dsp:cNvPr id="0" name=""/>
        <dsp:cNvSpPr/>
      </dsp:nvSpPr>
      <dsp:spPr>
        <a:xfrm>
          <a:off x="1146693" y="3242631"/>
          <a:ext cx="195257" cy="168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A042D6-EC94-4701-943F-090A068B07A0}">
      <dsp:nvSpPr>
        <dsp:cNvPr id="0" name=""/>
        <dsp:cNvSpPr/>
      </dsp:nvSpPr>
      <dsp:spPr>
        <a:xfrm>
          <a:off x="2880935" y="1991829"/>
          <a:ext cx="1673889" cy="143708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400" b="1" kern="1200" dirty="0" smtClean="0">
              <a:solidFill>
                <a:srgbClr val="FFFFFF"/>
              </a:solidFill>
            </a:rPr>
            <a:t>Opérateur en informatique, en réseau et en Web</a:t>
          </a:r>
          <a:endParaRPr lang="fr-CA" sz="1400" kern="1200" dirty="0">
            <a:solidFill>
              <a:srgbClr val="FFFFFF"/>
            </a:solidFill>
            <a:latin typeface="Franklin Gothic Book"/>
            <a:ea typeface="+mn-ea"/>
            <a:cs typeface="+mn-cs"/>
          </a:endParaRPr>
        </a:p>
      </dsp:txBody>
      <dsp:txXfrm>
        <a:off x="3140183" y="2214401"/>
        <a:ext cx="1155393" cy="991939"/>
      </dsp:txXfrm>
    </dsp:sp>
    <dsp:sp modelId="{9B7F08F5-1101-4FC0-8884-5F22ABC9C5C4}">
      <dsp:nvSpPr>
        <dsp:cNvPr id="0" name=""/>
        <dsp:cNvSpPr/>
      </dsp:nvSpPr>
      <dsp:spPr>
        <a:xfrm>
          <a:off x="4032954" y="3234981"/>
          <a:ext cx="195257" cy="168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401701-3430-4797-8500-919F19BB8623}">
      <dsp:nvSpPr>
        <dsp:cNvPr id="0" name=""/>
        <dsp:cNvSpPr/>
      </dsp:nvSpPr>
      <dsp:spPr>
        <a:xfrm>
          <a:off x="4320515" y="2787829"/>
          <a:ext cx="1673889" cy="1437083"/>
        </a:xfrm>
        <a:prstGeom prst="hexagon">
          <a:avLst>
            <a:gd name="adj" fmla="val 25000"/>
            <a:gd name="vf" fmla="val 115470"/>
          </a:avLst>
        </a:prstGeom>
        <a:blipFill dpi="0" rotWithShape="1">
          <a:blip xmlns:r="http://schemas.openxmlformats.org/officeDocument/2006/relationships"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 l="-51860" t="-4931" r="-43384" b="-9915"/>
          </a:stretch>
        </a:blipFill>
        <a:ln w="381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B78EED-D768-440B-AC11-655151D5E836}">
      <dsp:nvSpPr>
        <dsp:cNvPr id="0" name=""/>
        <dsp:cNvSpPr/>
      </dsp:nvSpPr>
      <dsp:spPr>
        <a:xfrm>
          <a:off x="4361342" y="3427383"/>
          <a:ext cx="195257" cy="168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A92BAF-FAE6-4D71-8349-26528B7BBE1A}">
      <dsp:nvSpPr>
        <dsp:cNvPr id="0" name=""/>
        <dsp:cNvSpPr/>
      </dsp:nvSpPr>
      <dsp:spPr>
        <a:xfrm>
          <a:off x="1440467" y="1201949"/>
          <a:ext cx="1673889" cy="143708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400" b="1" kern="1200" dirty="0" smtClean="0">
              <a:solidFill>
                <a:srgbClr val="FFFFFF"/>
              </a:solidFill>
            </a:rPr>
            <a:t>Concepteur et développeur Web</a:t>
          </a:r>
          <a:endParaRPr lang="fr-CA" sz="1400" kern="1200" dirty="0">
            <a:solidFill>
              <a:srgbClr val="FFFFFF"/>
            </a:solidFill>
            <a:latin typeface="Franklin Gothic Book"/>
            <a:ea typeface="+mn-ea"/>
            <a:cs typeface="+mn-cs"/>
          </a:endParaRPr>
        </a:p>
      </dsp:txBody>
      <dsp:txXfrm>
        <a:off x="1699715" y="1424521"/>
        <a:ext cx="1155393" cy="991939"/>
      </dsp:txXfrm>
    </dsp:sp>
    <dsp:sp modelId="{CFE7938C-D531-441D-8E5B-A92B71F1B97C}">
      <dsp:nvSpPr>
        <dsp:cNvPr id="0" name=""/>
        <dsp:cNvSpPr/>
      </dsp:nvSpPr>
      <dsp:spPr>
        <a:xfrm>
          <a:off x="2587161" y="1229107"/>
          <a:ext cx="195257" cy="168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627802-3DC8-417E-90CB-4CA9AD4DCDA5}">
      <dsp:nvSpPr>
        <dsp:cNvPr id="0" name=""/>
        <dsp:cNvSpPr/>
      </dsp:nvSpPr>
      <dsp:spPr>
        <a:xfrm>
          <a:off x="2880935" y="402890"/>
          <a:ext cx="1673889" cy="1437083"/>
        </a:xfrm>
        <a:prstGeom prst="hexagon">
          <a:avLst>
            <a:gd name="adj" fmla="val 25000"/>
            <a:gd name="vf" fmla="val 115470"/>
          </a:avLst>
        </a:prstGeom>
        <a:blipFill dpi="0" rotWithShape="1">
          <a:blip xmlns:r="http://schemas.openxmlformats.org/officeDocument/2006/relationships" r:embed="rId4"/>
          <a:srcRect/>
          <a:stretch>
            <a:fillRect l="-30847" t="-618" r="2035" b="618"/>
          </a:stretch>
        </a:blipFill>
        <a:ln w="381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7CEEFD-FC76-43DF-89DC-A3071D85F4B8}">
      <dsp:nvSpPr>
        <dsp:cNvPr id="0" name=""/>
        <dsp:cNvSpPr/>
      </dsp:nvSpPr>
      <dsp:spPr>
        <a:xfrm>
          <a:off x="2927974" y="1039766"/>
          <a:ext cx="195257" cy="168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D98555-975D-4E6F-B2DB-661B7B6C73A2}">
      <dsp:nvSpPr>
        <dsp:cNvPr id="0" name=""/>
        <dsp:cNvSpPr/>
      </dsp:nvSpPr>
      <dsp:spPr>
        <a:xfrm>
          <a:off x="4320515" y="1198889"/>
          <a:ext cx="1673889" cy="143708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400" b="1" kern="1200" dirty="0" smtClean="0">
              <a:solidFill>
                <a:srgbClr val="FFFFFF"/>
              </a:solidFill>
            </a:rPr>
            <a:t>Agent en soutien aux utilisateurs</a:t>
          </a:r>
          <a:endParaRPr lang="fr-CA" sz="1400" kern="1200" dirty="0">
            <a:solidFill>
              <a:srgbClr val="FFFFFF"/>
            </a:solidFill>
            <a:latin typeface="Franklin Gothic Book"/>
            <a:ea typeface="+mn-ea"/>
            <a:cs typeface="+mn-cs"/>
          </a:endParaRPr>
        </a:p>
      </dsp:txBody>
      <dsp:txXfrm>
        <a:off x="4579763" y="1421461"/>
        <a:ext cx="1155393" cy="991939"/>
      </dsp:txXfrm>
    </dsp:sp>
    <dsp:sp modelId="{5C0853C8-1ED1-460D-947D-E126D9F75645}">
      <dsp:nvSpPr>
        <dsp:cNvPr id="0" name=""/>
        <dsp:cNvSpPr/>
      </dsp:nvSpPr>
      <dsp:spPr>
        <a:xfrm>
          <a:off x="5768971" y="1835766"/>
          <a:ext cx="195257" cy="168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EECC25-A13D-408E-97F7-CE9686DB1BB1}">
      <dsp:nvSpPr>
        <dsp:cNvPr id="0" name=""/>
        <dsp:cNvSpPr/>
      </dsp:nvSpPr>
      <dsp:spPr>
        <a:xfrm>
          <a:off x="5760983" y="2006747"/>
          <a:ext cx="1673889" cy="1437083"/>
        </a:xfrm>
        <a:prstGeom prst="hexagon">
          <a:avLst>
            <a:gd name="adj" fmla="val 25000"/>
            <a:gd name="vf" fmla="val 115470"/>
          </a:avLst>
        </a:prstGeom>
        <a:blipFill dpi="0"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114" t="-618" r="-5020" b="618"/>
          </a:stretch>
        </a:blipFill>
        <a:ln w="381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55E0FC-645A-433E-BA54-085E2FA5B6C2}">
      <dsp:nvSpPr>
        <dsp:cNvPr id="0" name=""/>
        <dsp:cNvSpPr/>
      </dsp:nvSpPr>
      <dsp:spPr>
        <a:xfrm>
          <a:off x="6087595" y="2032757"/>
          <a:ext cx="195257" cy="168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7E61B3-9043-4EFD-8F25-447F6E4A338A}">
      <dsp:nvSpPr>
        <dsp:cNvPr id="0" name=""/>
        <dsp:cNvSpPr/>
      </dsp:nvSpPr>
      <dsp:spPr>
        <a:xfrm>
          <a:off x="5760983" y="418190"/>
          <a:ext cx="1673889" cy="143708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500" b="1" kern="1200" dirty="0" smtClean="0">
              <a:solidFill>
                <a:srgbClr val="FFFFFF"/>
              </a:solidFill>
            </a:rPr>
            <a:t>Évaluateur de logiciels et de systèmes informatiques</a:t>
          </a:r>
          <a:endParaRPr lang="fr-CA" sz="1500" kern="1200" dirty="0">
            <a:solidFill>
              <a:srgbClr val="FFFFFF"/>
            </a:solidFill>
          </a:endParaRPr>
        </a:p>
      </dsp:txBody>
      <dsp:txXfrm>
        <a:off x="6020231" y="640762"/>
        <a:ext cx="1155393" cy="991939"/>
      </dsp:txXfrm>
    </dsp:sp>
    <dsp:sp modelId="{C7A1A202-8C5A-4F49-B253-60EC4CCF87AD}">
      <dsp:nvSpPr>
        <dsp:cNvPr id="0" name=""/>
        <dsp:cNvSpPr/>
      </dsp:nvSpPr>
      <dsp:spPr>
        <a:xfrm>
          <a:off x="7209438" y="1062334"/>
          <a:ext cx="195257" cy="168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73DF82-2CDD-4B6C-A3F9-6243143C04AA}">
      <dsp:nvSpPr>
        <dsp:cNvPr id="0" name=""/>
        <dsp:cNvSpPr/>
      </dsp:nvSpPr>
      <dsp:spPr>
        <a:xfrm>
          <a:off x="7201450" y="1219927"/>
          <a:ext cx="1673889" cy="1437083"/>
        </a:xfrm>
        <a:prstGeom prst="hexagon">
          <a:avLst>
            <a:gd name="adj" fmla="val 25000"/>
            <a:gd name="vf" fmla="val 115470"/>
          </a:avLst>
        </a:prstGeom>
        <a:blipFill dpi="0" rotWithShape="1">
          <a:blip xmlns:r="http://schemas.openxmlformats.org/officeDocument/2006/relationships" r:embed="rId6"/>
          <a:srcRect/>
          <a:stretch>
            <a:fillRect l="-14579" r="-14579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C35BC9-D729-4D36-8F90-D5EFFDC591F6}">
      <dsp:nvSpPr>
        <dsp:cNvPr id="0" name=""/>
        <dsp:cNvSpPr/>
      </dsp:nvSpPr>
      <dsp:spPr>
        <a:xfrm>
          <a:off x="7535163" y="1252058"/>
          <a:ext cx="195257" cy="168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F5D77-4757-4894-B05E-F8F5FB8B0F9B}" type="datetimeFigureOut">
              <a:rPr lang="fr-CA" smtClean="0"/>
              <a:t>2016-03-30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A0777-0C77-4D27-A87A-0E3E3C2A525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91054412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F5D77-4757-4894-B05E-F8F5FB8B0F9B}" type="datetimeFigureOut">
              <a:rPr lang="fr-CA" smtClean="0"/>
              <a:t>2016-03-30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A0777-0C77-4D27-A87A-0E3E3C2A525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96216245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F5D77-4757-4894-B05E-F8F5FB8B0F9B}" type="datetimeFigureOut">
              <a:rPr lang="fr-CA" smtClean="0"/>
              <a:t>2016-03-30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A0777-0C77-4D27-A87A-0E3E3C2A525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8711901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F5D77-4757-4894-B05E-F8F5FB8B0F9B}" type="datetimeFigureOut">
              <a:rPr lang="fr-CA" smtClean="0"/>
              <a:t>2016-03-30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A0777-0C77-4D27-A87A-0E3E3C2A525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4993028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F5D77-4757-4894-B05E-F8F5FB8B0F9B}" type="datetimeFigureOut">
              <a:rPr lang="fr-CA" smtClean="0"/>
              <a:t>2016-03-30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A0777-0C77-4D27-A87A-0E3E3C2A525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054686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F5D77-4757-4894-B05E-F8F5FB8B0F9B}" type="datetimeFigureOut">
              <a:rPr lang="fr-CA" smtClean="0"/>
              <a:t>2016-03-30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A0777-0C77-4D27-A87A-0E3E3C2A525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583341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F5D77-4757-4894-B05E-F8F5FB8B0F9B}" type="datetimeFigureOut">
              <a:rPr lang="fr-CA" smtClean="0"/>
              <a:t>2016-03-30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A0777-0C77-4D27-A87A-0E3E3C2A525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6451833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F5D77-4757-4894-B05E-F8F5FB8B0F9B}" type="datetimeFigureOut">
              <a:rPr lang="fr-CA" smtClean="0"/>
              <a:t>2016-03-30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A0777-0C77-4D27-A87A-0E3E3C2A525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6405181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F5D77-4757-4894-B05E-F8F5FB8B0F9B}" type="datetimeFigureOut">
              <a:rPr lang="fr-CA" smtClean="0"/>
              <a:t>2016-03-30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A0777-0C77-4D27-A87A-0E3E3C2A525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1438934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F5D77-4757-4894-B05E-F8F5FB8B0F9B}" type="datetimeFigureOut">
              <a:rPr lang="fr-CA" smtClean="0"/>
              <a:t>2016-03-30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A0777-0C77-4D27-A87A-0E3E3C2A525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4729433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F5D77-4757-4894-B05E-F8F5FB8B0F9B}" type="datetimeFigureOut">
              <a:rPr lang="fr-CA" smtClean="0"/>
              <a:t>2016-03-30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A0777-0C77-4D27-A87A-0E3E3C2A525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298885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F5D77-4757-4894-B05E-F8F5FB8B0F9B}" type="datetimeFigureOut">
              <a:rPr lang="fr-CA" smtClean="0"/>
              <a:t>2016-03-30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A0777-0C77-4D27-A87A-0E3E3C2A525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142354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587"/>
          <a:stretch/>
        </p:blipFill>
        <p:spPr>
          <a:xfrm rot="16200000">
            <a:off x="1132340" y="-1162790"/>
            <a:ext cx="6912769" cy="9183575"/>
          </a:xfrm>
          <a:prstGeom prst="rect">
            <a:avLst/>
          </a:prstGeom>
        </p:spPr>
      </p:pic>
      <p:sp>
        <p:nvSpPr>
          <p:cNvPr id="4" name="Pentagone 3"/>
          <p:cNvSpPr/>
          <p:nvPr/>
        </p:nvSpPr>
        <p:spPr>
          <a:xfrm rot="5400000">
            <a:off x="1907704" y="-819472"/>
            <a:ext cx="5328592" cy="6912768"/>
          </a:xfrm>
          <a:prstGeom prst="homePlate">
            <a:avLst>
              <a:gd name="adj" fmla="val 3254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68" y="260648"/>
            <a:ext cx="1455224" cy="50405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190394" y="2132856"/>
            <a:ext cx="475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dirty="0" smtClean="0">
                <a:solidFill>
                  <a:srgbClr val="FFFFFF"/>
                </a:solidFill>
                <a:latin typeface="Franklin Gothic Heavy" panose="020B0903020102020204" pitchFamily="34" charset="0"/>
              </a:rPr>
              <a:t>Maxime Jobin</a:t>
            </a:r>
            <a:endParaRPr lang="fr-CA" sz="4000" dirty="0">
              <a:solidFill>
                <a:srgbClr val="FFFFFF"/>
              </a:solidFill>
              <a:latin typeface="Franklin Gothic Heavy" panose="020B0903020102020204" pitchFamily="34" charset="0"/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2284014" y="2132856"/>
            <a:ext cx="4575973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2028711" y="1147997"/>
            <a:ext cx="5086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dirty="0" err="1" smtClean="0">
                <a:solidFill>
                  <a:schemeClr val="bg1">
                    <a:lumMod val="50000"/>
                  </a:schemeClr>
                </a:solidFill>
                <a:latin typeface="Harlow Solid Italic" panose="04030604020F02020D02" pitchFamily="82" charset="0"/>
              </a:rPr>
              <a:t>Visites</a:t>
            </a:r>
            <a:r>
              <a:rPr lang="en-CA" sz="3200" dirty="0" smtClean="0">
                <a:solidFill>
                  <a:schemeClr val="bg1">
                    <a:lumMod val="50000"/>
                  </a:schemeClr>
                </a:solidFill>
                <a:latin typeface="Harlow Solid Italic" panose="04030604020F02020D02" pitchFamily="82" charset="0"/>
              </a:rPr>
              <a:t> </a:t>
            </a:r>
            <a:r>
              <a:rPr lang="en-CA" sz="3200" dirty="0" err="1" smtClean="0">
                <a:solidFill>
                  <a:schemeClr val="bg1">
                    <a:lumMod val="50000"/>
                  </a:schemeClr>
                </a:solidFill>
                <a:latin typeface="Harlow Solid Italic" panose="04030604020F02020D02" pitchFamily="82" charset="0"/>
              </a:rPr>
              <a:t>technos</a:t>
            </a:r>
            <a:r>
              <a:rPr lang="en-CA" sz="3200" dirty="0" smtClean="0">
                <a:solidFill>
                  <a:schemeClr val="bg1">
                    <a:lumMod val="50000"/>
                  </a:schemeClr>
                </a:solidFill>
                <a:latin typeface="Harlow Solid Italic" panose="04030604020F02020D02" pitchFamily="82" charset="0"/>
              </a:rPr>
              <a:t> au </a:t>
            </a:r>
            <a:r>
              <a:rPr lang="en-CA" sz="3200" dirty="0" err="1" smtClean="0">
                <a:solidFill>
                  <a:schemeClr val="bg1">
                    <a:lumMod val="50000"/>
                  </a:schemeClr>
                </a:solidFill>
                <a:latin typeface="Harlow Solid Italic" panose="04030604020F02020D02" pitchFamily="82" charset="0"/>
              </a:rPr>
              <a:t>secondaire</a:t>
            </a:r>
            <a:endParaRPr lang="fr-CA" sz="3200" dirty="0">
              <a:solidFill>
                <a:schemeClr val="bg1">
                  <a:lumMod val="50000"/>
                </a:schemeClr>
              </a:solidFill>
              <a:latin typeface="Harlow Solid Italic" panose="04030604020F02020D02" pitchFamily="82" charset="0"/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03" b="23337"/>
          <a:stretch/>
        </p:blipFill>
        <p:spPr>
          <a:xfrm>
            <a:off x="2826207" y="44624"/>
            <a:ext cx="1817801" cy="748422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2051720" y="2723436"/>
            <a:ext cx="519690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spc="300" dirty="0" err="1" smtClean="0">
                <a:solidFill>
                  <a:srgbClr val="FFFFFF"/>
                </a:solidFill>
              </a:rPr>
              <a:t>Stratège</a:t>
            </a:r>
            <a:r>
              <a:rPr lang="en-CA" sz="3200" spc="300" dirty="0" smtClean="0">
                <a:solidFill>
                  <a:srgbClr val="FFFFFF"/>
                </a:solidFill>
              </a:rPr>
              <a:t> </a:t>
            </a:r>
            <a:r>
              <a:rPr lang="en-CA" sz="3200" spc="300" dirty="0" err="1" smtClean="0">
                <a:solidFill>
                  <a:srgbClr val="FFFFFF"/>
                </a:solidFill>
              </a:rPr>
              <a:t>Technologique</a:t>
            </a:r>
            <a:endParaRPr lang="en-CA" sz="3200" spc="300" dirty="0" smtClean="0">
              <a:solidFill>
                <a:srgbClr val="FFFFFF"/>
              </a:solidFill>
            </a:endParaRPr>
          </a:p>
          <a:p>
            <a:pPr algn="ctr"/>
            <a:endParaRPr lang="en-CA" sz="2800" dirty="0" smtClean="0">
              <a:solidFill>
                <a:srgbClr val="FFFFFF"/>
              </a:solidFill>
            </a:endParaRPr>
          </a:p>
          <a:p>
            <a:pPr algn="ctr"/>
            <a:r>
              <a:rPr lang="en-CA" sz="2800" dirty="0" smtClean="0">
                <a:solidFill>
                  <a:srgbClr val="FFFFFF"/>
                </a:solidFill>
              </a:rPr>
              <a:t>www.maximejobin.com</a:t>
            </a:r>
          </a:p>
          <a:p>
            <a:pPr algn="ctr"/>
            <a:r>
              <a:rPr lang="en-CA" sz="2800" dirty="0" smtClean="0">
                <a:solidFill>
                  <a:srgbClr val="FFFFFF"/>
                </a:solidFill>
              </a:rPr>
              <a:t>m@ximejobin.com</a:t>
            </a:r>
            <a:endParaRPr lang="fr-CA" sz="2800" dirty="0">
              <a:solidFill>
                <a:srgbClr val="FFFFFF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2329258" y="899428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pc="300" dirty="0" smtClean="0">
                <a:solidFill>
                  <a:schemeClr val="bg1">
                    <a:lumMod val="50000"/>
                  </a:schemeClr>
                </a:solidFill>
              </a:rPr>
              <a:t>VOUS PRÉSENTENT LES</a:t>
            </a:r>
            <a:endParaRPr lang="fr-CA" spc="3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2212460" y="1726784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spc="300" dirty="0" err="1" smtClean="0">
                <a:solidFill>
                  <a:srgbClr val="FFFFFF"/>
                </a:solidFill>
              </a:rPr>
              <a:t>Aujourd’hui</a:t>
            </a:r>
            <a:r>
              <a:rPr lang="en-CA" b="1" spc="300" dirty="0" smtClean="0">
                <a:solidFill>
                  <a:srgbClr val="FFFFFF"/>
                </a:solidFill>
              </a:rPr>
              <a:t> avec </a:t>
            </a:r>
            <a:r>
              <a:rPr lang="en-CA" b="1" spc="300" dirty="0" err="1" smtClean="0">
                <a:solidFill>
                  <a:srgbClr val="FFFFFF"/>
                </a:solidFill>
              </a:rPr>
              <a:t>vous</a:t>
            </a:r>
            <a:r>
              <a:rPr lang="en-CA" b="1" spc="300" dirty="0" smtClean="0">
                <a:solidFill>
                  <a:srgbClr val="FFFFFF"/>
                </a:solidFill>
              </a:rPr>
              <a:t>:</a:t>
            </a:r>
            <a:endParaRPr lang="fr-CA" b="1" spc="3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6018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9" grpId="0"/>
      <p:bldP spid="17" grpId="0"/>
      <p:bldP spid="18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>
                <a:solidFill>
                  <a:srgbClr val="FFFFFF"/>
                </a:solidFill>
                <a:latin typeface="Franklin Gothic Heavy" panose="020B0903020102020204" pitchFamily="34" charset="0"/>
              </a:rPr>
              <a:t>MA JOB</a:t>
            </a:r>
            <a:endParaRPr lang="fr-CA" dirty="0">
              <a:solidFill>
                <a:srgbClr val="FFFFFF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r>
              <a:rPr lang="fr-CA" dirty="0" smtClean="0">
                <a:solidFill>
                  <a:srgbClr val="FFFFFF"/>
                </a:solidFill>
              </a:rPr>
              <a:t>Entrepreneur</a:t>
            </a:r>
          </a:p>
          <a:p>
            <a:r>
              <a:rPr lang="fr-CA" dirty="0" smtClean="0">
                <a:solidFill>
                  <a:srgbClr val="FFFFFF"/>
                </a:solidFill>
              </a:rPr>
              <a:t>Stratège technologique</a:t>
            </a:r>
          </a:p>
          <a:p>
            <a:r>
              <a:rPr lang="fr-CA" dirty="0" smtClean="0">
                <a:solidFill>
                  <a:srgbClr val="FFFFFF"/>
                </a:solidFill>
              </a:rPr>
              <a:t>Programmeur-Analyste</a:t>
            </a:r>
          </a:p>
          <a:p>
            <a:r>
              <a:rPr lang="fr-CA" dirty="0" smtClean="0">
                <a:solidFill>
                  <a:srgbClr val="FFFFFF"/>
                </a:solidFill>
              </a:rPr>
              <a:t>Conférencier</a:t>
            </a:r>
          </a:p>
          <a:p>
            <a:r>
              <a:rPr lang="fr-CA" dirty="0" smtClean="0">
                <a:solidFill>
                  <a:srgbClr val="FFFFFF"/>
                </a:solidFill>
              </a:rPr>
              <a:t>Chargé de cours</a:t>
            </a:r>
          </a:p>
          <a:p>
            <a:r>
              <a:rPr lang="fr-CA" dirty="0" smtClean="0">
                <a:solidFill>
                  <a:srgbClr val="FFFFFF"/>
                </a:solidFill>
              </a:rPr>
              <a:t>Développeur de projets</a:t>
            </a:r>
            <a:br>
              <a:rPr lang="fr-CA" dirty="0" smtClean="0">
                <a:solidFill>
                  <a:srgbClr val="FFFFFF"/>
                </a:solidFill>
              </a:rPr>
            </a:br>
            <a:r>
              <a:rPr lang="fr-CA" i="1" dirty="0" smtClean="0">
                <a:solidFill>
                  <a:srgbClr val="FFFFFF"/>
                </a:solidFill>
              </a:rPr>
              <a:t>open source</a:t>
            </a:r>
            <a:r>
              <a:rPr lang="fr-CA" dirty="0" smtClean="0">
                <a:solidFill>
                  <a:srgbClr val="FFFFFF"/>
                </a:solidFill>
              </a:rPr>
              <a:t>.</a:t>
            </a:r>
            <a:endParaRPr lang="fr-CA" dirty="0" smtClean="0">
              <a:solidFill>
                <a:srgbClr val="FFFFFF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827584" y="1044025"/>
            <a:ext cx="6607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smtClean="0">
                <a:solidFill>
                  <a:schemeClr val="accent1"/>
                </a:solidFill>
                <a:latin typeface="Harlow Solid Italic" panose="04030604020F02020D02" pitchFamily="82" charset="0"/>
              </a:rPr>
              <a:t>Mon </a:t>
            </a:r>
            <a:r>
              <a:rPr lang="en-CA" sz="3200" dirty="0" err="1" smtClean="0">
                <a:solidFill>
                  <a:schemeClr val="accent1"/>
                </a:solidFill>
                <a:latin typeface="Harlow Solid Italic" panose="04030604020F02020D02" pitchFamily="82" charset="0"/>
              </a:rPr>
              <a:t>emploi</a:t>
            </a:r>
            <a:r>
              <a:rPr lang="en-CA" sz="3200" dirty="0" smtClean="0">
                <a:solidFill>
                  <a:schemeClr val="accent1"/>
                </a:solidFill>
                <a:latin typeface="Harlow Solid Italic" panose="04030604020F02020D02" pitchFamily="82" charset="0"/>
              </a:rPr>
              <a:t> &amp; </a:t>
            </a:r>
            <a:r>
              <a:rPr lang="en-CA" sz="3200" dirty="0" err="1" smtClean="0">
                <a:solidFill>
                  <a:schemeClr val="accent1"/>
                </a:solidFill>
                <a:latin typeface="Harlow Solid Italic" panose="04030604020F02020D02" pitchFamily="82" charset="0"/>
              </a:rPr>
              <a:t>ses</a:t>
            </a:r>
            <a:r>
              <a:rPr lang="en-CA" sz="3200" dirty="0" smtClean="0">
                <a:solidFill>
                  <a:schemeClr val="accent1"/>
                </a:solidFill>
                <a:latin typeface="Harlow Solid Italic" panose="04030604020F02020D02" pitchFamily="82" charset="0"/>
              </a:rPr>
              <a:t> </a:t>
            </a:r>
            <a:r>
              <a:rPr lang="en-CA" sz="3200" dirty="0" err="1" smtClean="0">
                <a:solidFill>
                  <a:schemeClr val="accent1"/>
                </a:solidFill>
                <a:latin typeface="Harlow Solid Italic" panose="04030604020F02020D02" pitchFamily="82" charset="0"/>
              </a:rPr>
              <a:t>fonctions</a:t>
            </a:r>
            <a:endParaRPr lang="fr-CA" sz="3200" dirty="0">
              <a:solidFill>
                <a:schemeClr val="accent1"/>
              </a:solidFill>
              <a:latin typeface="Harlow Solid Italic" panose="04030604020F02020D02" pitchFamily="82" charset="0"/>
            </a:endParaRPr>
          </a:p>
        </p:txBody>
      </p:sp>
      <p:grpSp>
        <p:nvGrpSpPr>
          <p:cNvPr id="10" name="Groupe 9"/>
          <p:cNvGrpSpPr/>
          <p:nvPr/>
        </p:nvGrpSpPr>
        <p:grpSpPr>
          <a:xfrm>
            <a:off x="5148064" y="3097030"/>
            <a:ext cx="4824536" cy="4580442"/>
            <a:chOff x="5299734" y="3359540"/>
            <a:chExt cx="4168810" cy="3957892"/>
          </a:xfrm>
        </p:grpSpPr>
        <p:pic>
          <p:nvPicPr>
            <p:cNvPr id="9" name="Image 8" descr="Minicons-Free.emf"/>
            <p:cNvPicPr>
              <a:picLocks noChangeAspect="1"/>
            </p:cNvPicPr>
            <p:nvPr/>
          </p:nvPicPr>
          <p:blipFill>
            <a:blip r:embed="rId2"/>
            <a:srcRect l="74465" t="43182" r="18913" b="50215"/>
            <a:stretch>
              <a:fillRect/>
            </a:stretch>
          </p:blipFill>
          <p:spPr>
            <a:xfrm>
              <a:off x="5299734" y="3359540"/>
              <a:ext cx="4168810" cy="3957892"/>
            </a:xfrm>
            <a:prstGeom prst="rect">
              <a:avLst/>
            </a:prstGeom>
          </p:spPr>
        </p:pic>
        <p:pic>
          <p:nvPicPr>
            <p:cNvPr id="3074" name="Picture 2" descr="http://archive.sommetinter.coop/files/live/sites/somint/files/images/edition2014/Icone_theme_5.pn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4208" y="4149080"/>
              <a:ext cx="1656184" cy="1656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849457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>
                <a:solidFill>
                  <a:srgbClr val="FFFFFF"/>
                </a:solidFill>
                <a:latin typeface="Franklin Gothic Heavy" panose="020B0903020102020204" pitchFamily="34" charset="0"/>
              </a:rPr>
              <a:t>MA JOB</a:t>
            </a:r>
            <a:endParaRPr lang="fr-CA" dirty="0">
              <a:solidFill>
                <a:srgbClr val="FFFFFF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r>
              <a:rPr lang="fr-CA" dirty="0" smtClean="0">
                <a:solidFill>
                  <a:srgbClr val="FFFFFF"/>
                </a:solidFill>
              </a:rPr>
              <a:t>En apprentissage constant</a:t>
            </a:r>
          </a:p>
          <a:p>
            <a:r>
              <a:rPr lang="fr-CA" dirty="0" smtClean="0">
                <a:solidFill>
                  <a:srgbClr val="FFFFFF"/>
                </a:solidFill>
              </a:rPr>
              <a:t>Devoir se casser la tête sur un problème</a:t>
            </a:r>
          </a:p>
          <a:p>
            <a:r>
              <a:rPr lang="fr-CA" dirty="0" smtClean="0">
                <a:solidFill>
                  <a:srgbClr val="FFFFFF"/>
                </a:solidFill>
              </a:rPr>
              <a:t>Aimer travailler seul</a:t>
            </a:r>
          </a:p>
          <a:p>
            <a:r>
              <a:rPr lang="fr-CA" dirty="0" smtClean="0">
                <a:solidFill>
                  <a:srgbClr val="FFFFFF"/>
                </a:solidFill>
              </a:rPr>
              <a:t>Perdre un temps fou sur des</a:t>
            </a:r>
            <a:r>
              <a:rPr lang="fr-CA" dirty="0">
                <a:solidFill>
                  <a:srgbClr val="FFFFFF"/>
                </a:solidFill>
              </a:rPr>
              <a:t/>
            </a:r>
            <a:br>
              <a:rPr lang="fr-CA" dirty="0">
                <a:solidFill>
                  <a:srgbClr val="FFFFFF"/>
                </a:solidFill>
              </a:rPr>
            </a:br>
            <a:r>
              <a:rPr lang="fr-CA" dirty="0" smtClean="0">
                <a:solidFill>
                  <a:srgbClr val="FFFFFF"/>
                </a:solidFill>
              </a:rPr>
              <a:t>détails…</a:t>
            </a:r>
          </a:p>
          <a:p>
            <a:r>
              <a:rPr lang="fr-CA" dirty="0" smtClean="0">
                <a:solidFill>
                  <a:srgbClr val="FFFFFF"/>
                </a:solidFill>
              </a:rPr>
              <a:t>S’adapter à plein de situations</a:t>
            </a:r>
          </a:p>
          <a:p>
            <a:r>
              <a:rPr lang="fr-CA" dirty="0" smtClean="0">
                <a:solidFill>
                  <a:srgbClr val="FFFFFF"/>
                </a:solidFill>
              </a:rPr>
              <a:t>Faire un travail cérébral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827584" y="1044025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smtClean="0">
                <a:solidFill>
                  <a:schemeClr val="accent1"/>
                </a:solidFill>
                <a:latin typeface="Harlow Solid Italic" panose="04030604020F02020D02" pitchFamily="82" charset="0"/>
              </a:rPr>
              <a:t>La </a:t>
            </a:r>
            <a:r>
              <a:rPr lang="en-CA" sz="3200" dirty="0" err="1" smtClean="0">
                <a:solidFill>
                  <a:schemeClr val="accent1"/>
                </a:solidFill>
                <a:latin typeface="Harlow Solid Italic" panose="04030604020F02020D02" pitchFamily="82" charset="0"/>
              </a:rPr>
              <a:t>programmation</a:t>
            </a:r>
            <a:r>
              <a:rPr lang="en-CA" sz="3200" dirty="0" smtClean="0">
                <a:solidFill>
                  <a:schemeClr val="accent1"/>
                </a:solidFill>
                <a:latin typeface="Harlow Solid Italic" panose="04030604020F02020D02" pitchFamily="82" charset="0"/>
              </a:rPr>
              <a:t>, </a:t>
            </a:r>
            <a:r>
              <a:rPr lang="en-CA" sz="3200" dirty="0" err="1" smtClean="0">
                <a:solidFill>
                  <a:schemeClr val="accent1"/>
                </a:solidFill>
                <a:latin typeface="Harlow Solid Italic" panose="04030604020F02020D02" pitchFamily="82" charset="0"/>
              </a:rPr>
              <a:t>est-ce</a:t>
            </a:r>
            <a:r>
              <a:rPr lang="en-CA" sz="3200" dirty="0" smtClean="0">
                <a:solidFill>
                  <a:schemeClr val="accent1"/>
                </a:solidFill>
                <a:latin typeface="Harlow Solid Italic" panose="04030604020F02020D02" pitchFamily="82" charset="0"/>
              </a:rPr>
              <a:t> que </a:t>
            </a:r>
            <a:r>
              <a:rPr lang="en-CA" sz="3200" dirty="0" err="1" smtClean="0">
                <a:solidFill>
                  <a:schemeClr val="accent1"/>
                </a:solidFill>
                <a:latin typeface="Harlow Solid Italic" panose="04030604020F02020D02" pitchFamily="82" charset="0"/>
              </a:rPr>
              <a:t>c’est</a:t>
            </a:r>
            <a:r>
              <a:rPr lang="en-CA" sz="3200" dirty="0" smtClean="0">
                <a:solidFill>
                  <a:schemeClr val="accent1"/>
                </a:solidFill>
                <a:latin typeface="Harlow Solid Italic" panose="04030604020F02020D02" pitchFamily="82" charset="0"/>
              </a:rPr>
              <a:t> pour </a:t>
            </a:r>
            <a:r>
              <a:rPr lang="en-CA" sz="3200" dirty="0" err="1">
                <a:solidFill>
                  <a:schemeClr val="accent1"/>
                </a:solidFill>
                <a:latin typeface="Harlow Solid Italic" panose="04030604020F02020D02" pitchFamily="82" charset="0"/>
              </a:rPr>
              <a:t>t</a:t>
            </a:r>
            <a:r>
              <a:rPr lang="en-CA" sz="3200" dirty="0" err="1" smtClean="0">
                <a:solidFill>
                  <a:schemeClr val="accent1"/>
                </a:solidFill>
                <a:latin typeface="Harlow Solid Italic" panose="04030604020F02020D02" pitchFamily="82" charset="0"/>
              </a:rPr>
              <a:t>oi</a:t>
            </a:r>
            <a:r>
              <a:rPr lang="en-CA" sz="3200" dirty="0" smtClean="0">
                <a:solidFill>
                  <a:schemeClr val="accent1"/>
                </a:solidFill>
                <a:latin typeface="Harlow Solid Italic" panose="04030604020F02020D02" pitchFamily="82" charset="0"/>
              </a:rPr>
              <a:t> ?</a:t>
            </a:r>
            <a:endParaRPr lang="fr-CA" sz="3200" dirty="0">
              <a:solidFill>
                <a:schemeClr val="accent1"/>
              </a:solidFill>
              <a:latin typeface="Harlow Solid Italic" panose="04030604020F02020D02" pitchFamily="82" charset="0"/>
            </a:endParaRPr>
          </a:p>
        </p:txBody>
      </p:sp>
      <p:grpSp>
        <p:nvGrpSpPr>
          <p:cNvPr id="10" name="Groupe 9"/>
          <p:cNvGrpSpPr/>
          <p:nvPr/>
        </p:nvGrpSpPr>
        <p:grpSpPr>
          <a:xfrm>
            <a:off x="5148064" y="3097030"/>
            <a:ext cx="4824536" cy="4580442"/>
            <a:chOff x="5299734" y="3359540"/>
            <a:chExt cx="4168810" cy="3957892"/>
          </a:xfrm>
        </p:grpSpPr>
        <p:pic>
          <p:nvPicPr>
            <p:cNvPr id="9" name="Image 8" descr="Minicons-Free.emf"/>
            <p:cNvPicPr>
              <a:picLocks noChangeAspect="1"/>
            </p:cNvPicPr>
            <p:nvPr/>
          </p:nvPicPr>
          <p:blipFill>
            <a:blip r:embed="rId2"/>
            <a:srcRect l="74465" t="43182" r="18913" b="50215"/>
            <a:stretch>
              <a:fillRect/>
            </a:stretch>
          </p:blipFill>
          <p:spPr>
            <a:xfrm>
              <a:off x="5299734" y="3359540"/>
              <a:ext cx="4168810" cy="3957892"/>
            </a:xfrm>
            <a:prstGeom prst="rect">
              <a:avLst/>
            </a:prstGeom>
          </p:spPr>
        </p:pic>
        <p:pic>
          <p:nvPicPr>
            <p:cNvPr id="3074" name="Picture 2" descr="http://archive.sommetinter.coop/files/live/sites/somint/files/images/edition2014/Icone_theme_5.pn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4208" y="4149080"/>
              <a:ext cx="1656184" cy="1656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748189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>
                <a:solidFill>
                  <a:srgbClr val="FFFFFF"/>
                </a:solidFill>
                <a:latin typeface="Franklin Gothic Heavy" panose="020B0903020102020204" pitchFamily="34" charset="0"/>
              </a:rPr>
              <a:t>MA JOB</a:t>
            </a:r>
            <a:endParaRPr lang="fr-CA" dirty="0">
              <a:solidFill>
                <a:srgbClr val="FFFFFF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pPr marL="0" indent="0">
              <a:buNone/>
            </a:pPr>
            <a:r>
              <a:rPr lang="fr-CA" dirty="0" smtClean="0">
                <a:solidFill>
                  <a:srgbClr val="FFFFFF"/>
                </a:solidFill>
              </a:rPr>
              <a:t>Technique de l’informatique: 35 000$ et +</a:t>
            </a:r>
          </a:p>
          <a:p>
            <a:pPr marL="0" indent="0">
              <a:buNone/>
            </a:pPr>
            <a:r>
              <a:rPr lang="fr-CA" dirty="0" smtClean="0">
                <a:solidFill>
                  <a:srgbClr val="FFFFFF"/>
                </a:solidFill>
              </a:rPr>
              <a:t>Baccalauréat : 40 000$ et +</a:t>
            </a:r>
          </a:p>
          <a:p>
            <a:endParaRPr lang="fr-CA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fr-CA" dirty="0" smtClean="0">
                <a:solidFill>
                  <a:srgbClr val="FFFFFF"/>
                </a:solidFill>
              </a:rPr>
              <a:t>Un emploi en informatique</a:t>
            </a:r>
          </a:p>
          <a:p>
            <a:pPr marL="0" indent="0">
              <a:buNone/>
            </a:pPr>
            <a:r>
              <a:rPr lang="fr-CA" dirty="0" smtClean="0">
                <a:solidFill>
                  <a:srgbClr val="FFFFFF"/>
                </a:solidFill>
              </a:rPr>
              <a:t>peut atteindre:</a:t>
            </a:r>
          </a:p>
          <a:p>
            <a:pPr marL="0" indent="0">
              <a:buNone/>
            </a:pPr>
            <a:r>
              <a:rPr lang="fr-CA" dirty="0" smtClean="0">
                <a:solidFill>
                  <a:srgbClr val="FFFFFF"/>
                </a:solidFill>
              </a:rPr>
              <a:t>150 000$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827584" y="1044025"/>
            <a:ext cx="6607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err="1" smtClean="0">
                <a:solidFill>
                  <a:schemeClr val="accent1"/>
                </a:solidFill>
                <a:latin typeface="Harlow Solid Italic" panose="04030604020F02020D02" pitchFamily="82" charset="0"/>
              </a:rPr>
              <a:t>Combien</a:t>
            </a:r>
            <a:r>
              <a:rPr lang="en-CA" sz="3200" dirty="0" smtClean="0">
                <a:solidFill>
                  <a:schemeClr val="accent1"/>
                </a:solidFill>
                <a:latin typeface="Harlow Solid Italic" panose="04030604020F02020D02" pitchFamily="82" charset="0"/>
              </a:rPr>
              <a:t> </a:t>
            </a:r>
            <a:r>
              <a:rPr lang="en-CA" sz="3200" dirty="0" err="1" smtClean="0">
                <a:solidFill>
                  <a:schemeClr val="accent1"/>
                </a:solidFill>
                <a:latin typeface="Harlow Solid Italic" panose="04030604020F02020D02" pitchFamily="82" charset="0"/>
              </a:rPr>
              <a:t>ça</a:t>
            </a:r>
            <a:r>
              <a:rPr lang="en-CA" sz="3200" dirty="0" smtClean="0">
                <a:solidFill>
                  <a:schemeClr val="accent1"/>
                </a:solidFill>
                <a:latin typeface="Harlow Solid Italic" panose="04030604020F02020D02" pitchFamily="82" charset="0"/>
              </a:rPr>
              <a:t> </a:t>
            </a:r>
            <a:r>
              <a:rPr lang="en-CA" sz="3200" dirty="0" err="1" smtClean="0">
                <a:solidFill>
                  <a:schemeClr val="accent1"/>
                </a:solidFill>
                <a:latin typeface="Harlow Solid Italic" panose="04030604020F02020D02" pitchFamily="82" charset="0"/>
              </a:rPr>
              <a:t>paye</a:t>
            </a:r>
            <a:r>
              <a:rPr lang="en-CA" sz="3200" dirty="0" smtClean="0">
                <a:solidFill>
                  <a:schemeClr val="accent1"/>
                </a:solidFill>
                <a:latin typeface="Harlow Solid Italic" panose="04030604020F02020D02" pitchFamily="82" charset="0"/>
              </a:rPr>
              <a:t> ?</a:t>
            </a:r>
            <a:endParaRPr lang="fr-CA" sz="3200" dirty="0">
              <a:solidFill>
                <a:schemeClr val="accent1"/>
              </a:solidFill>
              <a:latin typeface="Harlow Solid Italic" panose="04030604020F02020D02" pitchFamily="82" charset="0"/>
            </a:endParaRPr>
          </a:p>
        </p:txBody>
      </p:sp>
      <p:grpSp>
        <p:nvGrpSpPr>
          <p:cNvPr id="10" name="Groupe 9"/>
          <p:cNvGrpSpPr/>
          <p:nvPr/>
        </p:nvGrpSpPr>
        <p:grpSpPr>
          <a:xfrm>
            <a:off x="5148064" y="3097030"/>
            <a:ext cx="4824536" cy="4580442"/>
            <a:chOff x="5299734" y="3359540"/>
            <a:chExt cx="4168810" cy="3957892"/>
          </a:xfrm>
        </p:grpSpPr>
        <p:pic>
          <p:nvPicPr>
            <p:cNvPr id="9" name="Image 8" descr="Minicons-Free.emf"/>
            <p:cNvPicPr>
              <a:picLocks noChangeAspect="1"/>
            </p:cNvPicPr>
            <p:nvPr/>
          </p:nvPicPr>
          <p:blipFill>
            <a:blip r:embed="rId2"/>
            <a:srcRect l="74465" t="43182" r="18913" b="50215"/>
            <a:stretch>
              <a:fillRect/>
            </a:stretch>
          </p:blipFill>
          <p:spPr>
            <a:xfrm>
              <a:off x="5299734" y="3359540"/>
              <a:ext cx="4168810" cy="3957892"/>
            </a:xfrm>
            <a:prstGeom prst="rect">
              <a:avLst/>
            </a:prstGeom>
          </p:spPr>
        </p:pic>
        <p:pic>
          <p:nvPicPr>
            <p:cNvPr id="3074" name="Picture 2" descr="http://archive.sommetinter.coop/files/live/sites/somint/files/images/edition2014/Icone_theme_5.pn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4208" y="4149080"/>
              <a:ext cx="1656184" cy="1656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310415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>
                <a:solidFill>
                  <a:schemeClr val="bg1"/>
                </a:solidFill>
              </a:rPr>
              <a:t>Mon Bureau</a:t>
            </a:r>
            <a:endParaRPr lang="fr-CA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808"/>
            <a:ext cx="9144000" cy="514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6609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1143000"/>
          </a:xfrm>
        </p:spPr>
        <p:txBody>
          <a:bodyPr>
            <a:noAutofit/>
          </a:bodyPr>
          <a:lstStyle/>
          <a:p>
            <a:r>
              <a:rPr lang="en-CA" sz="3200" dirty="0" smtClean="0">
                <a:solidFill>
                  <a:schemeClr val="bg1"/>
                </a:solidFill>
              </a:rPr>
              <a:t>Mon </a:t>
            </a:r>
            <a:r>
              <a:rPr lang="en-CA" sz="3200" dirty="0" err="1" smtClean="0">
                <a:solidFill>
                  <a:schemeClr val="bg1"/>
                </a:solidFill>
              </a:rPr>
              <a:t>collègue</a:t>
            </a:r>
            <a:r>
              <a:rPr lang="en-CA" sz="3200" dirty="0" smtClean="0">
                <a:solidFill>
                  <a:schemeClr val="bg1"/>
                </a:solidFill>
              </a:rPr>
              <a:t> de travail</a:t>
            </a:r>
            <a:endParaRPr lang="fr-CA" sz="32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776"/>
            <a:ext cx="9144000" cy="549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3928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>
                <a:solidFill>
                  <a:srgbClr val="FFFFFF"/>
                </a:solidFill>
                <a:latin typeface="Franklin Gothic Heavy" panose="020B0903020102020204" pitchFamily="34" charset="0"/>
              </a:rPr>
              <a:t>COMMENT Y PARVENIR?</a:t>
            </a:r>
            <a:endParaRPr lang="fr-CA" dirty="0">
              <a:solidFill>
                <a:srgbClr val="FFFFFF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464496"/>
          </a:xfrm>
        </p:spPr>
        <p:txBody>
          <a:bodyPr>
            <a:normAutofit/>
          </a:bodyPr>
          <a:lstStyle/>
          <a:p>
            <a:r>
              <a:rPr lang="fr-CA" sz="2800" dirty="0" smtClean="0">
                <a:solidFill>
                  <a:srgbClr val="FFFFFF"/>
                </a:solidFill>
              </a:rPr>
              <a:t>Technique en informatique</a:t>
            </a:r>
          </a:p>
          <a:p>
            <a:r>
              <a:rPr lang="fr-CA" sz="2800" dirty="0" smtClean="0">
                <a:solidFill>
                  <a:srgbClr val="FFFFFF"/>
                </a:solidFill>
              </a:rPr>
              <a:t>Baccalauréat en informatique et génie logiciel</a:t>
            </a:r>
            <a:endParaRPr lang="fr-CA" sz="2800" dirty="0" smtClean="0">
              <a:solidFill>
                <a:srgbClr val="FFFFFF"/>
              </a:solidFill>
            </a:endParaRPr>
          </a:p>
          <a:p>
            <a:r>
              <a:rPr lang="fr-CA" sz="2800" dirty="0" smtClean="0">
                <a:solidFill>
                  <a:srgbClr val="FFFFFF"/>
                </a:solidFill>
              </a:rPr>
              <a:t>Le succès vient avec la </a:t>
            </a:r>
            <a:r>
              <a:rPr lang="fr-CA" sz="2800" dirty="0" smtClean="0">
                <a:solidFill>
                  <a:schemeClr val="accent1"/>
                </a:solidFill>
              </a:rPr>
              <a:t>P-A-S-S-I-O-N</a:t>
            </a:r>
            <a:r>
              <a:rPr lang="fr-CA" sz="2800" dirty="0" smtClean="0">
                <a:solidFill>
                  <a:srgbClr val="FFFFFF"/>
                </a:solidFill>
              </a:rPr>
              <a:t>.</a:t>
            </a:r>
            <a:endParaRPr lang="fr-CA" sz="2800" dirty="0" smtClean="0">
              <a:solidFill>
                <a:srgbClr val="FFFFFF"/>
              </a:solidFill>
            </a:endParaRPr>
          </a:p>
          <a:p>
            <a:r>
              <a:rPr lang="fr-CA" sz="2800" dirty="0" smtClean="0">
                <a:solidFill>
                  <a:srgbClr val="FFFFFF"/>
                </a:solidFill>
              </a:rPr>
              <a:t>Tous les secteurs d’activités sont accessibles</a:t>
            </a:r>
            <a:endParaRPr lang="fr-CA" sz="2800" dirty="0" smtClean="0">
              <a:solidFill>
                <a:srgbClr val="FFFFFF"/>
              </a:solidFill>
            </a:endParaRPr>
          </a:p>
          <a:p>
            <a:r>
              <a:rPr lang="fr-CA" sz="2800" dirty="0" smtClean="0">
                <a:solidFill>
                  <a:srgbClr val="FFFFFF"/>
                </a:solidFill>
              </a:rPr>
              <a:t>Le quotidien n’existe pas</a:t>
            </a:r>
          </a:p>
          <a:p>
            <a:r>
              <a:rPr lang="fr-CA" sz="2800" dirty="0" smtClean="0">
                <a:solidFill>
                  <a:srgbClr val="FFFFFF"/>
                </a:solidFill>
              </a:rPr>
              <a:t>Horaire flexible</a:t>
            </a:r>
            <a:endParaRPr lang="fr-CA" sz="2800" dirty="0" smtClean="0">
              <a:solidFill>
                <a:srgbClr val="FFFFFF"/>
              </a:solidFill>
            </a:endParaRPr>
          </a:p>
          <a:p>
            <a:r>
              <a:rPr lang="fr-CA" sz="2800" dirty="0" smtClean="0">
                <a:solidFill>
                  <a:srgbClr val="FFFFFF"/>
                </a:solidFill>
              </a:rPr>
              <a:t>On peut tout faire avec un </a:t>
            </a:r>
            <a:br>
              <a:rPr lang="fr-CA" sz="2800" dirty="0" smtClean="0">
                <a:solidFill>
                  <a:srgbClr val="FFFFFF"/>
                </a:solidFill>
              </a:rPr>
            </a:br>
            <a:r>
              <a:rPr lang="fr-CA" sz="2800" dirty="0" smtClean="0">
                <a:solidFill>
                  <a:srgbClr val="FFFFFF"/>
                </a:solidFill>
              </a:rPr>
              <a:t>ordinateur et une connexion</a:t>
            </a:r>
            <a:br>
              <a:rPr lang="fr-CA" sz="2800" dirty="0" smtClean="0">
                <a:solidFill>
                  <a:srgbClr val="FFFFFF"/>
                </a:solidFill>
              </a:rPr>
            </a:br>
            <a:r>
              <a:rPr lang="fr-CA" sz="2800" dirty="0" smtClean="0">
                <a:solidFill>
                  <a:srgbClr val="FFFFFF"/>
                </a:solidFill>
              </a:rPr>
              <a:t>internet!</a:t>
            </a:r>
            <a:endParaRPr lang="fr-CA" sz="2800" dirty="0" smtClean="0">
              <a:solidFill>
                <a:srgbClr val="FFFFFF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827584" y="1044025"/>
            <a:ext cx="6607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smtClean="0">
                <a:solidFill>
                  <a:schemeClr val="accent1"/>
                </a:solidFill>
                <a:latin typeface="Harlow Solid Italic" panose="04030604020F02020D02" pitchFamily="82" charset="0"/>
              </a:rPr>
              <a:t>Mon </a:t>
            </a:r>
            <a:r>
              <a:rPr lang="en-CA" sz="3200" dirty="0" err="1" smtClean="0">
                <a:solidFill>
                  <a:schemeClr val="accent1"/>
                </a:solidFill>
                <a:latin typeface="Harlow Solid Italic" panose="04030604020F02020D02" pitchFamily="82" charset="0"/>
              </a:rPr>
              <a:t>parcours</a:t>
            </a:r>
            <a:r>
              <a:rPr lang="en-CA" sz="3200" dirty="0" smtClean="0">
                <a:solidFill>
                  <a:schemeClr val="accent1"/>
                </a:solidFill>
                <a:latin typeface="Harlow Solid Italic" panose="04030604020F02020D02" pitchFamily="82" charset="0"/>
              </a:rPr>
              <a:t> </a:t>
            </a:r>
            <a:r>
              <a:rPr lang="en-CA" sz="3200" dirty="0" err="1" smtClean="0">
                <a:solidFill>
                  <a:schemeClr val="accent1"/>
                </a:solidFill>
                <a:latin typeface="Harlow Solid Italic" panose="04030604020F02020D02" pitchFamily="82" charset="0"/>
              </a:rPr>
              <a:t>d’études</a:t>
            </a:r>
            <a:endParaRPr lang="fr-CA" sz="3200" dirty="0">
              <a:solidFill>
                <a:schemeClr val="accent1"/>
              </a:solidFill>
              <a:latin typeface="Harlow Solid Italic" panose="04030604020F02020D02" pitchFamily="82" charset="0"/>
            </a:endParaRPr>
          </a:p>
        </p:txBody>
      </p:sp>
      <p:sp>
        <p:nvSpPr>
          <p:cNvPr id="5" name="AutoShape 4" descr="http://www.iconarchive.com/download/i90104/icons8/windows-8/Business-Graduation-Cap.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6" name="AutoShape 6" descr="http://www.iconarchive.com/download/i90104/icons8/windows-8/Business-Graduation-Cap.ic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pic>
        <p:nvPicPr>
          <p:cNvPr id="6153" name="Picture 9" descr="http://flaticons.net/icons/Education/Graduate-Ha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149080"/>
            <a:ext cx="288032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5630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61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err="1" smtClean="0">
                <a:solidFill>
                  <a:srgbClr val="FFFFFF"/>
                </a:solidFill>
                <a:latin typeface="Franklin Gothic Heavy" panose="020B0903020102020204" pitchFamily="34" charset="0"/>
              </a:rPr>
              <a:t>Débutez</a:t>
            </a:r>
            <a:r>
              <a:rPr lang="en-CA" dirty="0" smtClean="0">
                <a:solidFill>
                  <a:srgbClr val="FFFFFF"/>
                </a:solidFill>
                <a:latin typeface="Franklin Gothic Heavy" panose="020B0903020102020204" pitchFamily="34" charset="0"/>
              </a:rPr>
              <a:t> </a:t>
            </a:r>
            <a:r>
              <a:rPr lang="en-CA" dirty="0" err="1" smtClean="0">
                <a:solidFill>
                  <a:srgbClr val="FFFFFF"/>
                </a:solidFill>
                <a:latin typeface="Franklin Gothic Heavy" panose="020B0903020102020204" pitchFamily="34" charset="0"/>
              </a:rPr>
              <a:t>maintenant</a:t>
            </a:r>
            <a:r>
              <a:rPr lang="en-CA" dirty="0" smtClean="0">
                <a:solidFill>
                  <a:srgbClr val="FFFFFF"/>
                </a:solidFill>
                <a:latin typeface="Franklin Gothic Heavy" panose="020B0903020102020204" pitchFamily="34" charset="0"/>
              </a:rPr>
              <a:t>!</a:t>
            </a:r>
            <a:endParaRPr lang="fr-CA" dirty="0">
              <a:solidFill>
                <a:srgbClr val="FFFFFF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464496"/>
          </a:xfrm>
        </p:spPr>
        <p:txBody>
          <a:bodyPr>
            <a:normAutofit lnSpcReduction="10000"/>
          </a:bodyPr>
          <a:lstStyle/>
          <a:p>
            <a:r>
              <a:rPr lang="fr-CA" sz="2800" dirty="0" smtClean="0">
                <a:solidFill>
                  <a:srgbClr val="FFFFFF"/>
                </a:solidFill>
              </a:rPr>
              <a:t>Lisez sur les sujets qui vous animent</a:t>
            </a:r>
          </a:p>
          <a:p>
            <a:r>
              <a:rPr lang="fr-CA" sz="2800" dirty="0" smtClean="0">
                <a:solidFill>
                  <a:srgbClr val="FFFFFF"/>
                </a:solidFill>
              </a:rPr>
              <a:t>Apprenez un ou plusieurs langages de programmation.</a:t>
            </a:r>
          </a:p>
          <a:p>
            <a:r>
              <a:rPr lang="fr-CA" sz="2800" dirty="0" smtClean="0">
                <a:solidFill>
                  <a:srgbClr val="FFFFFF"/>
                </a:solidFill>
              </a:rPr>
              <a:t>Créez un projet qui vous motive.</a:t>
            </a:r>
            <a:endParaRPr lang="fr-CA" sz="2800" dirty="0" smtClean="0">
              <a:solidFill>
                <a:srgbClr val="FFFFFF"/>
              </a:solidFill>
            </a:endParaRPr>
          </a:p>
          <a:p>
            <a:r>
              <a:rPr lang="fr-CA" sz="2800" dirty="0" smtClean="0">
                <a:solidFill>
                  <a:srgbClr val="FFFFFF"/>
                </a:solidFill>
              </a:rPr>
              <a:t>Exécutez-le avec </a:t>
            </a:r>
            <a:r>
              <a:rPr lang="fr-CA" sz="2800" dirty="0" smtClean="0">
                <a:solidFill>
                  <a:schemeClr val="accent1"/>
                </a:solidFill>
              </a:rPr>
              <a:t>P-A-S-S-I-O-N</a:t>
            </a:r>
            <a:r>
              <a:rPr lang="fr-CA" sz="2800" dirty="0" smtClean="0">
                <a:solidFill>
                  <a:srgbClr val="FFFFFF"/>
                </a:solidFill>
              </a:rPr>
              <a:t>.</a:t>
            </a:r>
            <a:endParaRPr lang="fr-CA" sz="2800" dirty="0" smtClean="0">
              <a:solidFill>
                <a:srgbClr val="FFFFFF"/>
              </a:solidFill>
            </a:endParaRPr>
          </a:p>
          <a:p>
            <a:r>
              <a:rPr lang="fr-CA" sz="2800" dirty="0" smtClean="0">
                <a:solidFill>
                  <a:srgbClr val="FFFFFF"/>
                </a:solidFill>
              </a:rPr>
              <a:t>Partagez-le avec le monde entier.</a:t>
            </a:r>
            <a:endParaRPr lang="fr-CA" sz="2800" dirty="0" smtClean="0">
              <a:solidFill>
                <a:srgbClr val="FFFFFF"/>
              </a:solidFill>
            </a:endParaRPr>
          </a:p>
          <a:p>
            <a:r>
              <a:rPr lang="fr-CA" sz="2800" dirty="0" smtClean="0">
                <a:solidFill>
                  <a:srgbClr val="FFFFFF"/>
                </a:solidFill>
              </a:rPr>
              <a:t>Prenez votre avenir en main!</a:t>
            </a:r>
          </a:p>
          <a:p>
            <a:endParaRPr lang="fr-CA" sz="28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fr-CA" sz="2800" dirty="0" smtClean="0">
                <a:solidFill>
                  <a:srgbClr val="FFFFFF"/>
                </a:solidFill>
              </a:rPr>
              <a:t>www.maximejobin.com/techno</a:t>
            </a:r>
            <a:endParaRPr lang="fr-CA" sz="2800" dirty="0" smtClean="0">
              <a:solidFill>
                <a:srgbClr val="FFFFFF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827584" y="1044025"/>
            <a:ext cx="6607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err="1" smtClean="0">
                <a:solidFill>
                  <a:schemeClr val="accent1"/>
                </a:solidFill>
                <a:latin typeface="Harlow Solid Italic" panose="04030604020F02020D02" pitchFamily="82" charset="0"/>
              </a:rPr>
              <a:t>Apprenez</a:t>
            </a:r>
            <a:r>
              <a:rPr lang="en-CA" sz="3200" dirty="0" smtClean="0">
                <a:solidFill>
                  <a:schemeClr val="accent1"/>
                </a:solidFill>
                <a:latin typeface="Harlow Solid Italic" panose="04030604020F02020D02" pitchFamily="82" charset="0"/>
              </a:rPr>
              <a:t> le métier par </a:t>
            </a:r>
            <a:r>
              <a:rPr lang="en-CA" sz="3200" dirty="0" err="1" smtClean="0">
                <a:solidFill>
                  <a:schemeClr val="accent1"/>
                </a:solidFill>
                <a:latin typeface="Harlow Solid Italic" panose="04030604020F02020D02" pitchFamily="82" charset="0"/>
              </a:rPr>
              <a:t>vous-même</a:t>
            </a:r>
            <a:endParaRPr lang="fr-CA" sz="3200" dirty="0">
              <a:solidFill>
                <a:schemeClr val="accent1"/>
              </a:solidFill>
              <a:latin typeface="Harlow Solid Italic" panose="04030604020F02020D02" pitchFamily="82" charset="0"/>
            </a:endParaRPr>
          </a:p>
        </p:txBody>
      </p:sp>
      <p:sp>
        <p:nvSpPr>
          <p:cNvPr id="5" name="AutoShape 4" descr="http://www.iconarchive.com/download/i90104/icons8/windows-8/Business-Graduation-Cap.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6" name="AutoShape 6" descr="http://www.iconarchive.com/download/i90104/icons8/windows-8/Business-Graduation-Cap.ic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pic>
        <p:nvPicPr>
          <p:cNvPr id="6153" name="Picture 9" descr="http://flaticons.net/icons/Education/Graduate-Ha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149080"/>
            <a:ext cx="288032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4611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61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>
                <a:solidFill>
                  <a:srgbClr val="FFFFFF"/>
                </a:solidFill>
                <a:latin typeface="Franklin Gothic Heavy" panose="020B0903020102020204" pitchFamily="34" charset="0"/>
              </a:rPr>
              <a:t>À VOUS LA PAROLE!</a:t>
            </a:r>
            <a:endParaRPr lang="fr-CA" dirty="0">
              <a:solidFill>
                <a:srgbClr val="FFFFFF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827584" y="1044025"/>
            <a:ext cx="6607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err="1" smtClean="0">
                <a:solidFill>
                  <a:schemeClr val="accent1"/>
                </a:solidFill>
                <a:latin typeface="Harlow Solid Italic" panose="04030604020F02020D02" pitchFamily="82" charset="0"/>
              </a:rPr>
              <a:t>C’est</a:t>
            </a:r>
            <a:r>
              <a:rPr lang="en-CA" sz="3200" dirty="0" smtClean="0">
                <a:solidFill>
                  <a:schemeClr val="accent1"/>
                </a:solidFill>
                <a:latin typeface="Harlow Solid Italic" panose="04030604020F02020D02" pitchFamily="82" charset="0"/>
              </a:rPr>
              <a:t> le moment de poser </a:t>
            </a:r>
            <a:r>
              <a:rPr lang="en-CA" sz="3200" dirty="0" err="1" smtClean="0">
                <a:solidFill>
                  <a:schemeClr val="accent1"/>
                </a:solidFill>
                <a:latin typeface="Harlow Solid Italic" panose="04030604020F02020D02" pitchFamily="82" charset="0"/>
              </a:rPr>
              <a:t>vos</a:t>
            </a:r>
            <a:r>
              <a:rPr lang="en-CA" sz="3200" dirty="0" smtClean="0">
                <a:solidFill>
                  <a:schemeClr val="accent1"/>
                </a:solidFill>
                <a:latin typeface="Harlow Solid Italic" panose="04030604020F02020D02" pitchFamily="82" charset="0"/>
              </a:rPr>
              <a:t> questions!</a:t>
            </a:r>
            <a:endParaRPr lang="fr-CA" sz="3200" dirty="0">
              <a:solidFill>
                <a:schemeClr val="accent1"/>
              </a:solidFill>
              <a:latin typeface="Harlow Solid Italic" panose="04030604020F02020D02" pitchFamily="82" charset="0"/>
            </a:endParaRPr>
          </a:p>
        </p:txBody>
      </p:sp>
      <p:sp>
        <p:nvSpPr>
          <p:cNvPr id="5" name="AutoShape 4" descr="http://www.iconarchive.com/download/i90104/icons8/windows-8/Business-Graduation-Cap.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6" name="AutoShape 6" descr="http://www.iconarchive.com/download/i90104/icons8/windows-8/Business-Graduation-Cap.ic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pic>
        <p:nvPicPr>
          <p:cNvPr id="7170" name="Picture 2" descr="http://www.cigna.com/iwov-resources/medicare-2015/images/how-medicare-works-faq-icon_d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714" y="1268760"/>
            <a:ext cx="5148572" cy="5304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0848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71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>
                <a:solidFill>
                  <a:srgbClr val="FFFFFF"/>
                </a:solidFill>
                <a:latin typeface="Franklin Gothic Heavy" panose="020B0903020102020204" pitchFamily="34" charset="0"/>
              </a:rPr>
              <a:t>SONDAGE D’ÉVALUATION</a:t>
            </a:r>
            <a:endParaRPr lang="fr-CA" dirty="0">
              <a:solidFill>
                <a:srgbClr val="FFFFFF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827584" y="1044025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smtClean="0">
                <a:solidFill>
                  <a:schemeClr val="accent1"/>
                </a:solidFill>
                <a:latin typeface="Harlow Solid Italic" panose="04030604020F02020D02" pitchFamily="82" charset="0"/>
              </a:rPr>
              <a:t>On </a:t>
            </a:r>
            <a:r>
              <a:rPr lang="en-CA" sz="3200" dirty="0" err="1" smtClean="0">
                <a:solidFill>
                  <a:schemeClr val="accent1"/>
                </a:solidFill>
                <a:latin typeface="Harlow Solid Italic" panose="04030604020F02020D02" pitchFamily="82" charset="0"/>
              </a:rPr>
              <a:t>veut</a:t>
            </a:r>
            <a:r>
              <a:rPr lang="en-CA" sz="3200" dirty="0" smtClean="0">
                <a:solidFill>
                  <a:schemeClr val="accent1"/>
                </a:solidFill>
                <a:latin typeface="Harlow Solid Italic" panose="04030604020F02020D02" pitchFamily="82" charset="0"/>
              </a:rPr>
              <a:t> </a:t>
            </a:r>
            <a:r>
              <a:rPr lang="en-CA" sz="3200" dirty="0" err="1" smtClean="0">
                <a:solidFill>
                  <a:schemeClr val="accent1"/>
                </a:solidFill>
                <a:latin typeface="Harlow Solid Italic" panose="04030604020F02020D02" pitchFamily="82" charset="0"/>
              </a:rPr>
              <a:t>votre</a:t>
            </a:r>
            <a:r>
              <a:rPr lang="en-CA" sz="3200" dirty="0" smtClean="0">
                <a:solidFill>
                  <a:schemeClr val="accent1"/>
                </a:solidFill>
                <a:latin typeface="Harlow Solid Italic" panose="04030604020F02020D02" pitchFamily="82" charset="0"/>
              </a:rPr>
              <a:t> </a:t>
            </a:r>
            <a:r>
              <a:rPr lang="en-CA" sz="3200" dirty="0" err="1" smtClean="0">
                <a:solidFill>
                  <a:schemeClr val="accent1"/>
                </a:solidFill>
                <a:latin typeface="Harlow Solid Italic" panose="04030604020F02020D02" pitchFamily="82" charset="0"/>
              </a:rPr>
              <a:t>avis</a:t>
            </a:r>
            <a:r>
              <a:rPr lang="en-CA" sz="3200" dirty="0" smtClean="0">
                <a:solidFill>
                  <a:schemeClr val="accent1"/>
                </a:solidFill>
                <a:latin typeface="Harlow Solid Italic" panose="04030604020F02020D02" pitchFamily="82" charset="0"/>
              </a:rPr>
              <a:t>! </a:t>
            </a:r>
            <a:endParaRPr lang="fr-CA" sz="3200" dirty="0">
              <a:solidFill>
                <a:schemeClr val="accent1"/>
              </a:solidFill>
              <a:latin typeface="Harlow Solid Italic" panose="04030604020F02020D02" pitchFamily="82" charset="0"/>
            </a:endParaRPr>
          </a:p>
        </p:txBody>
      </p:sp>
      <p:sp>
        <p:nvSpPr>
          <p:cNvPr id="5" name="AutoShape 4" descr="http://www.iconarchive.com/download/i90104/icons8/windows-8/Business-Graduation-Cap.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6" name="AutoShape 6" descr="http://www.iconarchive.com/download/i90104/icons8/windows-8/Business-Graduation-Cap.ic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pic>
        <p:nvPicPr>
          <p:cNvPr id="8194" name="Picture 2" descr="http://acorn-intl.com/wp-content/uploads/2013/12/icon-survey-big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420888"/>
            <a:ext cx="3770784" cy="377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542499" y="1700808"/>
            <a:ext cx="82809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err="1" smtClean="0">
                <a:solidFill>
                  <a:srgbClr val="FFFFFF"/>
                </a:solidFill>
              </a:rPr>
              <a:t>N’oubliez</a:t>
            </a:r>
            <a:r>
              <a:rPr lang="en-CA" sz="2400" dirty="0" smtClean="0">
                <a:solidFill>
                  <a:srgbClr val="FFFFFF"/>
                </a:solidFill>
              </a:rPr>
              <a:t> pas de </a:t>
            </a:r>
            <a:r>
              <a:rPr lang="en-CA" sz="2400" dirty="0" err="1" smtClean="0">
                <a:solidFill>
                  <a:srgbClr val="FFFFFF"/>
                </a:solidFill>
              </a:rPr>
              <a:t>remplir</a:t>
            </a:r>
            <a:r>
              <a:rPr lang="en-CA" sz="2400" dirty="0" smtClean="0">
                <a:solidFill>
                  <a:srgbClr val="FFFFFF"/>
                </a:solidFill>
              </a:rPr>
              <a:t> le </a:t>
            </a:r>
            <a:r>
              <a:rPr lang="en-CA" sz="2400" dirty="0" err="1" smtClean="0">
                <a:solidFill>
                  <a:srgbClr val="FFFFFF"/>
                </a:solidFill>
              </a:rPr>
              <a:t>sondage</a:t>
            </a:r>
            <a:r>
              <a:rPr lang="en-CA" sz="2400" dirty="0" smtClean="0">
                <a:solidFill>
                  <a:srgbClr val="FFFFFF"/>
                </a:solidFill>
              </a:rPr>
              <a:t> </a:t>
            </a:r>
            <a:r>
              <a:rPr lang="en-CA" sz="2400" dirty="0" err="1" smtClean="0">
                <a:solidFill>
                  <a:srgbClr val="FFFFFF"/>
                </a:solidFill>
              </a:rPr>
              <a:t>d’évaluation</a:t>
            </a:r>
            <a:r>
              <a:rPr lang="en-CA" sz="2400" dirty="0" smtClean="0">
                <a:solidFill>
                  <a:srgbClr val="FFFFFF"/>
                </a:solidFill>
              </a:rPr>
              <a:t> de </a:t>
            </a:r>
            <a:r>
              <a:rPr lang="en-CA" sz="2400" dirty="0" err="1" smtClean="0">
                <a:solidFill>
                  <a:srgbClr val="FFFFFF"/>
                </a:solidFill>
              </a:rPr>
              <a:t>l’activité</a:t>
            </a:r>
            <a:r>
              <a:rPr lang="en-CA" sz="2400" dirty="0" smtClean="0">
                <a:solidFill>
                  <a:srgbClr val="FFFFFF"/>
                </a:solidFill>
              </a:rPr>
              <a:t>!</a:t>
            </a:r>
            <a:endParaRPr lang="fr-CA" sz="2400" dirty="0" smtClean="0">
              <a:solidFill>
                <a:srgbClr val="FFFFFF"/>
              </a:solidFill>
            </a:endParaRP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7600395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ite_ordi.jpg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"/>
          </a:blip>
          <a:srcRect b="3987"/>
          <a:stretch/>
        </p:blipFill>
        <p:spPr>
          <a:xfrm>
            <a:off x="4860032" y="2132856"/>
            <a:ext cx="4071888" cy="259006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re 3"/>
          <p:cNvSpPr txBox="1">
            <a:spLocks/>
          </p:cNvSpPr>
          <p:nvPr/>
        </p:nvSpPr>
        <p:spPr>
          <a:xfrm>
            <a:off x="323528" y="5445224"/>
            <a:ext cx="8496944" cy="936104"/>
          </a:xfrm>
          <a:prstGeom prst="rect">
            <a:avLst/>
          </a:prstGeom>
          <a:solidFill>
            <a:srgbClr val="FFFFFF"/>
          </a:solidFill>
          <a:ln w="57150" cap="flat" cmpd="sng" algn="ctr">
            <a:solidFill>
              <a:schemeClr val="accent1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4600" dirty="0" smtClean="0">
                <a:solidFill>
                  <a:schemeClr val="accent1"/>
                </a:solidFill>
                <a:latin typeface="+mj-lt"/>
              </a:rPr>
              <a:t>www.macarrieretechno.com</a:t>
            </a:r>
            <a:endParaRPr lang="fr-CA" sz="46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" name="Espace réservé du texte 4"/>
          <p:cNvSpPr txBox="1">
            <a:spLocks/>
          </p:cNvSpPr>
          <p:nvPr/>
        </p:nvSpPr>
        <p:spPr>
          <a:xfrm>
            <a:off x="251520" y="2275760"/>
            <a:ext cx="4320480" cy="23042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CA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uLnTx/>
                <a:uFillTx/>
                <a:ea typeface="+mn-ea"/>
                <a:cs typeface="+mn-cs"/>
              </a:rPr>
              <a:t>Pour plus d’informations sur les carrières en informatique :</a:t>
            </a:r>
            <a:endParaRPr kumimoji="0" lang="fr-CA" sz="36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uLnTx/>
              <a:uFillTx/>
              <a:ea typeface="+mn-ea"/>
              <a:cs typeface="+mn-cs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dirty="0" smtClean="0">
                <a:solidFill>
                  <a:srgbClr val="FFFFFF"/>
                </a:solidFill>
                <a:latin typeface="Franklin Gothic Heavy" panose="020B0903020102020204" pitchFamily="34" charset="0"/>
              </a:rPr>
              <a:t>MERCI POUR VOTRE ATTENTION!</a:t>
            </a:r>
            <a:endParaRPr lang="fr-CA" dirty="0">
              <a:solidFill>
                <a:srgbClr val="FFFFFF"/>
              </a:solidFill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7232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build="p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 24"/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587"/>
          <a:stretch/>
        </p:blipFill>
        <p:spPr>
          <a:xfrm rot="16200000">
            <a:off x="1132340" y="-1162790"/>
            <a:ext cx="6912769" cy="918357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 rot="5400000">
            <a:off x="1115618" y="-27384"/>
            <a:ext cx="6912766" cy="6912768"/>
          </a:xfrm>
          <a:prstGeom prst="rect">
            <a:avLst/>
          </a:prstGeom>
          <a:solidFill>
            <a:srgbClr val="F3F3F3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pSp>
        <p:nvGrpSpPr>
          <p:cNvPr id="11" name="Groupe 10"/>
          <p:cNvGrpSpPr/>
          <p:nvPr/>
        </p:nvGrpSpPr>
        <p:grpSpPr>
          <a:xfrm>
            <a:off x="1655676" y="-27383"/>
            <a:ext cx="5832648" cy="1224135"/>
            <a:chOff x="1655676" y="260649"/>
            <a:chExt cx="5832648" cy="1224135"/>
          </a:xfrm>
        </p:grpSpPr>
        <p:grpSp>
          <p:nvGrpSpPr>
            <p:cNvPr id="15" name="Groupe 14"/>
            <p:cNvGrpSpPr/>
            <p:nvPr/>
          </p:nvGrpSpPr>
          <p:grpSpPr>
            <a:xfrm>
              <a:off x="1655676" y="260649"/>
              <a:ext cx="5832648" cy="1107996"/>
              <a:chOff x="1655676" y="260648"/>
              <a:chExt cx="5832648" cy="1107996"/>
            </a:xfrm>
          </p:grpSpPr>
          <p:sp>
            <p:nvSpPr>
              <p:cNvPr id="20" name="ZoneTexte 19"/>
              <p:cNvSpPr txBox="1"/>
              <p:nvPr/>
            </p:nvSpPr>
            <p:spPr>
              <a:xfrm>
                <a:off x="1655676" y="260648"/>
                <a:ext cx="5832648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CA" sz="6600" dirty="0" smtClean="0">
                    <a:solidFill>
                      <a:schemeClr val="accent1"/>
                    </a:solidFill>
                    <a:latin typeface="Harlow Solid Italic" panose="04030604020F02020D02" pitchFamily="82" charset="0"/>
                  </a:rPr>
                  <a:t>Plan de match</a:t>
                </a:r>
                <a:endParaRPr lang="fr-CA" sz="6600" dirty="0">
                  <a:solidFill>
                    <a:schemeClr val="accent1"/>
                  </a:solidFill>
                  <a:latin typeface="Harlow Solid Italic" panose="04030604020F02020D02" pitchFamily="82" charset="0"/>
                </a:endParaRPr>
              </a:p>
            </p:txBody>
          </p:sp>
          <p:cxnSp>
            <p:nvCxnSpPr>
              <p:cNvPr id="24" name="Connecteur droit 23"/>
              <p:cNvCxnSpPr/>
              <p:nvPr/>
            </p:nvCxnSpPr>
            <p:spPr>
              <a:xfrm>
                <a:off x="2627784" y="1124743"/>
                <a:ext cx="4392488" cy="0"/>
              </a:xfrm>
              <a:prstGeom prst="line">
                <a:avLst/>
              </a:prstGeom>
              <a:ln w="571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" name="ZoneTexte 2"/>
            <p:cNvSpPr txBox="1"/>
            <p:nvPr/>
          </p:nvSpPr>
          <p:spPr>
            <a:xfrm>
              <a:off x="2627784" y="1146230"/>
              <a:ext cx="43924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600" dirty="0" smtClean="0">
                  <a:solidFill>
                    <a:schemeClr val="accent1"/>
                  </a:solidFill>
                  <a:latin typeface="+mj-lt"/>
                </a:rPr>
                <a:t>DE QUOI ALLONS-NOUS PARLER AUJOURD’HUI?</a:t>
              </a:r>
              <a:endParaRPr lang="fr-CA" sz="1600" dirty="0">
                <a:solidFill>
                  <a:schemeClr val="accent1"/>
                </a:solidFill>
                <a:latin typeface="+mj-lt"/>
              </a:endParaRPr>
            </a:p>
          </p:txBody>
        </p:sp>
      </p:grpSp>
      <p:sp>
        <p:nvSpPr>
          <p:cNvPr id="10" name="ZoneTexte 9"/>
          <p:cNvSpPr txBox="1"/>
          <p:nvPr/>
        </p:nvSpPr>
        <p:spPr>
          <a:xfrm>
            <a:off x="1695635" y="1325081"/>
            <a:ext cx="576064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fr-CA" sz="2000" b="1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ACTIVITÉ BRISE-GLACE</a:t>
            </a:r>
          </a:p>
          <a:p>
            <a:r>
              <a:rPr lang="fr-CA" sz="2000" dirty="0" smtClean="0">
                <a:solidFill>
                  <a:schemeClr val="bg1"/>
                </a:solidFill>
              </a:rPr>
              <a:t>	</a:t>
            </a:r>
          </a:p>
          <a:p>
            <a:pPr marL="400050" indent="-400050">
              <a:buFont typeface="+mj-lt"/>
              <a:buAutoNum type="romanUcPeriod" startAt="2"/>
            </a:pPr>
            <a:r>
              <a:rPr lang="fr-CA" sz="2000" b="1" dirty="0" smtClean="0">
                <a:solidFill>
                  <a:schemeClr val="bg1"/>
                </a:solidFill>
                <a:latin typeface="+mj-lt"/>
              </a:rPr>
              <a:t>QUI SUIS-JE? </a:t>
            </a:r>
          </a:p>
          <a:p>
            <a:pPr marL="355600"/>
            <a:r>
              <a:rPr lang="fr-CA" sz="2000" dirty="0" smtClean="0">
                <a:solidFill>
                  <a:schemeClr val="bg1"/>
                </a:solidFill>
              </a:rPr>
              <a:t>Présentation personnelle </a:t>
            </a:r>
          </a:p>
          <a:p>
            <a:pPr marL="355600"/>
            <a:r>
              <a:rPr lang="fr-CA" sz="2000" dirty="0" smtClean="0">
                <a:solidFill>
                  <a:schemeClr val="bg1"/>
                </a:solidFill>
              </a:rPr>
              <a:t>	</a:t>
            </a:r>
          </a:p>
          <a:p>
            <a:pPr marL="400050" indent="-400050">
              <a:buFont typeface="+mj-lt"/>
              <a:buAutoNum type="romanUcPeriod" startAt="3"/>
            </a:pPr>
            <a:r>
              <a:rPr lang="fr-CA" sz="2000" b="1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LES CARRIÈRES TECHNOS, C’EST QUOI? </a:t>
            </a:r>
          </a:p>
          <a:p>
            <a:pPr marL="355600"/>
            <a:r>
              <a:rPr lang="fr-CA" sz="2000" dirty="0" smtClean="0">
                <a:solidFill>
                  <a:schemeClr val="bg1"/>
                </a:solidFill>
              </a:rPr>
              <a:t>Présentation de mon domaine : les TI	</a:t>
            </a:r>
          </a:p>
          <a:p>
            <a:endParaRPr lang="fr-CA" sz="2000" dirty="0" smtClean="0">
              <a:solidFill>
                <a:schemeClr val="bg1"/>
              </a:solidFill>
            </a:endParaRPr>
          </a:p>
          <a:p>
            <a:pPr marL="400050" indent="-400050">
              <a:buFont typeface="+mj-lt"/>
              <a:buAutoNum type="romanUcPeriod" startAt="4"/>
            </a:pPr>
            <a:r>
              <a:rPr lang="fr-CA" sz="2000" b="1" dirty="0" smtClean="0">
                <a:solidFill>
                  <a:schemeClr val="bg1"/>
                </a:solidFill>
                <a:latin typeface="+mj-lt"/>
              </a:rPr>
              <a:t>MA JOB</a:t>
            </a:r>
          </a:p>
          <a:p>
            <a:pPr marL="355600"/>
            <a:r>
              <a:rPr lang="fr-CA" sz="2000" dirty="0" smtClean="0">
                <a:solidFill>
                  <a:schemeClr val="bg1"/>
                </a:solidFill>
              </a:rPr>
              <a:t>Mon emploi et ses fonctions	</a:t>
            </a:r>
          </a:p>
          <a:p>
            <a:endParaRPr lang="fr-CA" sz="2000" dirty="0" smtClean="0">
              <a:solidFill>
                <a:schemeClr val="bg1"/>
              </a:solidFill>
            </a:endParaRPr>
          </a:p>
          <a:p>
            <a:pPr marL="400050" indent="-400050">
              <a:buFont typeface="+mj-lt"/>
              <a:buAutoNum type="romanUcPeriod" startAt="5"/>
            </a:pPr>
            <a:r>
              <a:rPr lang="en-CA" sz="2000" b="1" dirty="0" smtClean="0">
                <a:solidFill>
                  <a:schemeClr val="bg1"/>
                </a:solidFill>
                <a:latin typeface="+mj-lt"/>
              </a:rPr>
              <a:t>COMMENT Y PARVENIR?</a:t>
            </a:r>
            <a:endParaRPr lang="fr-CA" sz="2000" b="1" dirty="0" smtClean="0">
              <a:solidFill>
                <a:schemeClr val="bg1"/>
              </a:solidFill>
              <a:latin typeface="+mj-lt"/>
            </a:endParaRPr>
          </a:p>
          <a:p>
            <a:pPr marL="355600"/>
            <a:r>
              <a:rPr lang="fr-CA" sz="2000" dirty="0" smtClean="0">
                <a:solidFill>
                  <a:schemeClr val="bg1"/>
                </a:solidFill>
              </a:rPr>
              <a:t>Mon parcours d’études	</a:t>
            </a:r>
          </a:p>
          <a:p>
            <a:endParaRPr lang="fr-CA" sz="2000" dirty="0" smtClean="0">
              <a:solidFill>
                <a:schemeClr val="bg1"/>
              </a:solidFill>
            </a:endParaRPr>
          </a:p>
          <a:p>
            <a:pPr marL="400050" indent="-400050">
              <a:buFont typeface="+mj-lt"/>
              <a:buAutoNum type="romanUcPeriod" startAt="6"/>
            </a:pPr>
            <a:r>
              <a:rPr lang="fr-CA" sz="2000" b="1" dirty="0" smtClean="0">
                <a:solidFill>
                  <a:schemeClr val="bg1"/>
                </a:solidFill>
                <a:latin typeface="+mj-lt"/>
              </a:rPr>
              <a:t>À VOUS LA PAROLE </a:t>
            </a:r>
            <a:r>
              <a:rPr lang="fr-CA" sz="2000" dirty="0" smtClean="0">
                <a:solidFill>
                  <a:schemeClr val="bg1"/>
                </a:solidFill>
                <a:latin typeface="+mj-lt"/>
              </a:rPr>
              <a:t>: </a:t>
            </a:r>
            <a:r>
              <a:rPr lang="fr-CA" sz="2000" dirty="0" smtClean="0">
                <a:solidFill>
                  <a:schemeClr val="bg1"/>
                </a:solidFill>
              </a:rPr>
              <a:t>Vos questions! </a:t>
            </a:r>
          </a:p>
          <a:p>
            <a:endParaRPr lang="fr-CA" sz="2000" dirty="0" smtClean="0">
              <a:solidFill>
                <a:schemeClr val="bg1"/>
              </a:solidFill>
            </a:endParaRPr>
          </a:p>
          <a:p>
            <a:pPr marL="400050" indent="-400050">
              <a:buFont typeface="+mj-lt"/>
              <a:buAutoNum type="romanUcPeriod" startAt="7"/>
            </a:pPr>
            <a:r>
              <a:rPr lang="fr-CA" sz="2000" b="1" dirty="0" smtClean="0">
                <a:solidFill>
                  <a:schemeClr val="bg1"/>
                </a:solidFill>
                <a:latin typeface="+mj-lt"/>
              </a:rPr>
              <a:t>VOTRE AVIS </a:t>
            </a:r>
            <a:r>
              <a:rPr lang="fr-CA" sz="2000" dirty="0" smtClean="0">
                <a:solidFill>
                  <a:schemeClr val="bg1"/>
                </a:solidFill>
                <a:latin typeface="+mj-lt"/>
              </a:rPr>
              <a:t>: </a:t>
            </a:r>
            <a:r>
              <a:rPr lang="fr-CA" sz="2000" dirty="0" smtClean="0">
                <a:solidFill>
                  <a:schemeClr val="bg1"/>
                </a:solidFill>
              </a:rPr>
              <a:t>Évaluation de l’activité	</a:t>
            </a:r>
          </a:p>
          <a:p>
            <a:endParaRPr lang="fr-CA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0160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>
                <a:solidFill>
                  <a:srgbClr val="FFFFFF"/>
                </a:solidFill>
                <a:latin typeface="Franklin Gothic Heavy" panose="020B0903020102020204" pitchFamily="34" charset="0"/>
              </a:rPr>
              <a:t>ACTIVITÉ BRISE-GLACE</a:t>
            </a:r>
            <a:endParaRPr lang="fr-CA" dirty="0">
              <a:solidFill>
                <a:srgbClr val="FFFFFF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CA" dirty="0" smtClean="0">
                <a:solidFill>
                  <a:srgbClr val="FFFFFF"/>
                </a:solidFill>
              </a:rPr>
              <a:t>Je </a:t>
            </a:r>
            <a:r>
              <a:rPr lang="en-CA" dirty="0" err="1" smtClean="0">
                <a:solidFill>
                  <a:srgbClr val="FFFFFF"/>
                </a:solidFill>
              </a:rPr>
              <a:t>pense</a:t>
            </a:r>
            <a:r>
              <a:rPr lang="en-CA" dirty="0" smtClean="0">
                <a:solidFill>
                  <a:srgbClr val="FFFFFF"/>
                </a:solidFill>
              </a:rPr>
              <a:t> à un </a:t>
            </a:r>
            <a:r>
              <a:rPr lang="en-CA" dirty="0" err="1" smtClean="0">
                <a:solidFill>
                  <a:srgbClr val="FFFFFF"/>
                </a:solidFill>
              </a:rPr>
              <a:t>nombre</a:t>
            </a:r>
            <a:r>
              <a:rPr lang="en-CA" dirty="0" smtClean="0">
                <a:solidFill>
                  <a:srgbClr val="FFFFFF"/>
                </a:solidFill>
              </a:rPr>
              <a:t> entre 1 et 1000. À </a:t>
            </a:r>
            <a:r>
              <a:rPr lang="en-CA" dirty="0" err="1" smtClean="0">
                <a:solidFill>
                  <a:srgbClr val="FFFFFF"/>
                </a:solidFill>
              </a:rPr>
              <a:t>chaque</a:t>
            </a:r>
            <a:r>
              <a:rPr lang="en-CA" dirty="0" smtClean="0">
                <a:solidFill>
                  <a:srgbClr val="FFFFFF"/>
                </a:solidFill>
              </a:rPr>
              <a:t> </a:t>
            </a:r>
            <a:r>
              <a:rPr lang="en-CA" dirty="0" err="1" smtClean="0">
                <a:solidFill>
                  <a:srgbClr val="FFFFFF"/>
                </a:solidFill>
              </a:rPr>
              <a:t>essai</a:t>
            </a:r>
            <a:r>
              <a:rPr lang="en-CA" dirty="0" smtClean="0">
                <a:solidFill>
                  <a:srgbClr val="FFFFFF"/>
                </a:solidFill>
              </a:rPr>
              <a:t>, je </a:t>
            </a:r>
            <a:r>
              <a:rPr lang="en-CA" dirty="0" err="1" smtClean="0">
                <a:solidFill>
                  <a:srgbClr val="FFFFFF"/>
                </a:solidFill>
              </a:rPr>
              <a:t>peux</a:t>
            </a:r>
            <a:r>
              <a:rPr lang="en-CA" dirty="0" smtClean="0">
                <a:solidFill>
                  <a:srgbClr val="FFFFFF"/>
                </a:solidFill>
              </a:rPr>
              <a:t> </a:t>
            </a:r>
            <a:r>
              <a:rPr lang="en-CA" dirty="0" err="1" smtClean="0">
                <a:solidFill>
                  <a:srgbClr val="FFFFFF"/>
                </a:solidFill>
              </a:rPr>
              <a:t>répondre</a:t>
            </a:r>
            <a:r>
              <a:rPr lang="en-CA" dirty="0" smtClean="0">
                <a:solidFill>
                  <a:srgbClr val="FFFFFF"/>
                </a:solidFill>
              </a:rPr>
              <a:t>:</a:t>
            </a:r>
          </a:p>
          <a:p>
            <a:pPr marL="0" indent="0">
              <a:buNone/>
            </a:pPr>
            <a:r>
              <a:rPr lang="en-CA" dirty="0" smtClean="0">
                <a:solidFill>
                  <a:srgbClr val="FFFFFF"/>
                </a:solidFill>
              </a:rPr>
              <a:t>« trop haut »</a:t>
            </a:r>
          </a:p>
          <a:p>
            <a:pPr marL="0" indent="0">
              <a:buNone/>
            </a:pPr>
            <a:r>
              <a:rPr lang="en-CA" dirty="0" smtClean="0">
                <a:solidFill>
                  <a:srgbClr val="FFFFFF"/>
                </a:solidFill>
              </a:rPr>
              <a:t>« trop bas »</a:t>
            </a:r>
            <a:br>
              <a:rPr lang="en-CA" dirty="0" smtClean="0">
                <a:solidFill>
                  <a:srgbClr val="FFFFFF"/>
                </a:solidFill>
              </a:rPr>
            </a:br>
            <a:r>
              <a:rPr lang="en-CA" dirty="0" smtClean="0">
                <a:solidFill>
                  <a:srgbClr val="FFFFFF"/>
                </a:solidFill>
              </a:rPr>
              <a:t>« exact ». </a:t>
            </a:r>
            <a:br>
              <a:rPr lang="en-CA" dirty="0" smtClean="0">
                <a:solidFill>
                  <a:srgbClr val="FFFFFF"/>
                </a:solidFill>
              </a:rPr>
            </a:br>
            <a:r>
              <a:rPr lang="en-CA" dirty="0" smtClean="0">
                <a:solidFill>
                  <a:srgbClr val="FFFFFF"/>
                </a:solidFill>
              </a:rPr>
              <a:t/>
            </a:r>
            <a:br>
              <a:rPr lang="en-CA" dirty="0" smtClean="0">
                <a:solidFill>
                  <a:srgbClr val="FFFFFF"/>
                </a:solidFill>
              </a:rPr>
            </a:br>
            <a:r>
              <a:rPr lang="en-CA" dirty="0" smtClean="0">
                <a:solidFill>
                  <a:srgbClr val="FFFFFF"/>
                </a:solidFill>
              </a:rPr>
              <a:t>À </a:t>
            </a:r>
            <a:r>
              <a:rPr lang="en-CA" dirty="0" err="1" smtClean="0">
                <a:solidFill>
                  <a:srgbClr val="FFFFFF"/>
                </a:solidFill>
              </a:rPr>
              <a:t>quel</a:t>
            </a:r>
            <a:r>
              <a:rPr lang="en-CA" dirty="0" smtClean="0">
                <a:solidFill>
                  <a:srgbClr val="FFFFFF"/>
                </a:solidFill>
              </a:rPr>
              <a:t> </a:t>
            </a:r>
            <a:r>
              <a:rPr lang="en-CA" dirty="0" err="1" smtClean="0">
                <a:solidFill>
                  <a:srgbClr val="FFFFFF"/>
                </a:solidFill>
              </a:rPr>
              <a:t>nombre</a:t>
            </a:r>
            <a:r>
              <a:rPr lang="en-CA" dirty="0" smtClean="0">
                <a:solidFill>
                  <a:srgbClr val="FFFFFF"/>
                </a:solidFill>
              </a:rPr>
              <a:t> </a:t>
            </a:r>
            <a:r>
              <a:rPr lang="en-CA" dirty="0" err="1" smtClean="0">
                <a:solidFill>
                  <a:srgbClr val="FFFFFF"/>
                </a:solidFill>
              </a:rPr>
              <a:t>est-ce</a:t>
            </a:r>
            <a:r>
              <a:rPr lang="en-CA" dirty="0" smtClean="0">
                <a:solidFill>
                  <a:srgbClr val="FFFFFF"/>
                </a:solidFill>
              </a:rPr>
              <a:t> </a:t>
            </a:r>
            <a:br>
              <a:rPr lang="en-CA" dirty="0" smtClean="0">
                <a:solidFill>
                  <a:srgbClr val="FFFFFF"/>
                </a:solidFill>
              </a:rPr>
            </a:br>
            <a:r>
              <a:rPr lang="en-CA" dirty="0" smtClean="0">
                <a:solidFill>
                  <a:srgbClr val="FFFFFF"/>
                </a:solidFill>
              </a:rPr>
              <a:t>que je </a:t>
            </a:r>
            <a:r>
              <a:rPr lang="en-CA" dirty="0" err="1" smtClean="0">
                <a:solidFill>
                  <a:srgbClr val="FFFFFF"/>
                </a:solidFill>
              </a:rPr>
              <a:t>pense</a:t>
            </a:r>
            <a:r>
              <a:rPr lang="en-CA" dirty="0" smtClean="0">
                <a:solidFill>
                  <a:srgbClr val="FFFFFF"/>
                </a:solidFill>
              </a:rPr>
              <a:t> ? </a:t>
            </a:r>
            <a:br>
              <a:rPr lang="en-CA" dirty="0" smtClean="0">
                <a:solidFill>
                  <a:srgbClr val="FFFFFF"/>
                </a:solidFill>
              </a:rPr>
            </a:br>
            <a:r>
              <a:rPr lang="en-CA" dirty="0" smtClean="0">
                <a:solidFill>
                  <a:srgbClr val="FFFFFF"/>
                </a:solidFill>
              </a:rPr>
              <a:t/>
            </a:r>
            <a:br>
              <a:rPr lang="en-CA" dirty="0" smtClean="0">
                <a:solidFill>
                  <a:srgbClr val="FFFFFF"/>
                </a:solidFill>
              </a:rPr>
            </a:br>
            <a:r>
              <a:rPr lang="en-CA" dirty="0" err="1" smtClean="0">
                <a:solidFill>
                  <a:srgbClr val="FFFFFF"/>
                </a:solidFill>
              </a:rPr>
              <a:t>Combien</a:t>
            </a:r>
            <a:r>
              <a:rPr lang="en-CA" dirty="0" smtClean="0">
                <a:solidFill>
                  <a:srgbClr val="FFFFFF"/>
                </a:solidFill>
              </a:rPr>
              <a:t> </a:t>
            </a:r>
            <a:r>
              <a:rPr lang="en-CA" dirty="0" err="1" smtClean="0">
                <a:solidFill>
                  <a:srgbClr val="FFFFFF"/>
                </a:solidFill>
              </a:rPr>
              <a:t>d’essais</a:t>
            </a:r>
            <a:r>
              <a:rPr lang="en-CA" dirty="0" smtClean="0">
                <a:solidFill>
                  <a:srgbClr val="FFFFFF"/>
                </a:solidFill>
              </a:rPr>
              <a:t> </a:t>
            </a:r>
            <a:br>
              <a:rPr lang="en-CA" dirty="0" smtClean="0">
                <a:solidFill>
                  <a:srgbClr val="FFFFFF"/>
                </a:solidFill>
              </a:rPr>
            </a:br>
            <a:r>
              <a:rPr lang="en-CA" dirty="0" err="1" smtClean="0">
                <a:solidFill>
                  <a:srgbClr val="FFFFFF"/>
                </a:solidFill>
              </a:rPr>
              <a:t>sont</a:t>
            </a:r>
            <a:r>
              <a:rPr lang="en-CA" dirty="0" smtClean="0">
                <a:solidFill>
                  <a:srgbClr val="FFFFFF"/>
                </a:solidFill>
              </a:rPr>
              <a:t> </a:t>
            </a:r>
            <a:r>
              <a:rPr lang="en-CA" dirty="0" err="1" smtClean="0">
                <a:solidFill>
                  <a:srgbClr val="FFFFFF"/>
                </a:solidFill>
              </a:rPr>
              <a:t>nécessaires</a:t>
            </a:r>
            <a:r>
              <a:rPr lang="en-CA" dirty="0" smtClean="0">
                <a:solidFill>
                  <a:srgbClr val="FFFFFF"/>
                </a:solidFill>
              </a:rPr>
              <a:t> ?</a:t>
            </a:r>
            <a:endParaRPr lang="fr-CA" dirty="0">
              <a:solidFill>
                <a:srgbClr val="FFFFFF"/>
              </a:solidFill>
            </a:endParaRPr>
          </a:p>
        </p:txBody>
      </p:sp>
      <p:pic>
        <p:nvPicPr>
          <p:cNvPr id="1034" name="Picture 10" descr="http://www.icone-png.com/png/33/33330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932041" y="3232719"/>
            <a:ext cx="3580656" cy="358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9922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0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cons.iconarchive.com/icons/dunedhel/hinode/256/bonsai-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908" y="4057365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>
                <a:solidFill>
                  <a:srgbClr val="FFFFFF"/>
                </a:solidFill>
                <a:latin typeface="Franklin Gothic Heavy" panose="020B0903020102020204" pitchFamily="34" charset="0"/>
              </a:rPr>
              <a:t>QUI SUIS-JE?</a:t>
            </a:r>
            <a:endParaRPr lang="fr-CA" dirty="0">
              <a:solidFill>
                <a:srgbClr val="FFFFFF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r>
              <a:rPr lang="en-CA" dirty="0" err="1">
                <a:solidFill>
                  <a:srgbClr val="FFFFFF"/>
                </a:solidFill>
              </a:rPr>
              <a:t>Passionné</a:t>
            </a:r>
            <a:r>
              <a:rPr lang="en-CA" dirty="0">
                <a:solidFill>
                  <a:srgbClr val="FFFFFF"/>
                </a:solidFill>
              </a:rPr>
              <a:t> de physique </a:t>
            </a:r>
            <a:r>
              <a:rPr lang="en-CA" dirty="0" err="1" smtClean="0">
                <a:solidFill>
                  <a:srgbClr val="FFFFFF"/>
                </a:solidFill>
              </a:rPr>
              <a:t>quantique</a:t>
            </a:r>
            <a:endParaRPr lang="en-CA" dirty="0" smtClean="0">
              <a:solidFill>
                <a:srgbClr val="FFFFFF"/>
              </a:solidFill>
            </a:endParaRPr>
          </a:p>
          <a:p>
            <a:r>
              <a:rPr lang="en-CA" dirty="0" err="1" smtClean="0">
                <a:solidFill>
                  <a:srgbClr val="FFFFFF"/>
                </a:solidFill>
              </a:rPr>
              <a:t>Collectionneur</a:t>
            </a:r>
            <a:r>
              <a:rPr lang="en-CA" dirty="0" smtClean="0">
                <a:solidFill>
                  <a:srgbClr val="FFFFFF"/>
                </a:solidFill>
              </a:rPr>
              <a:t> </a:t>
            </a:r>
            <a:r>
              <a:rPr lang="en-CA" dirty="0" err="1" smtClean="0">
                <a:solidFill>
                  <a:srgbClr val="FFFFFF"/>
                </a:solidFill>
              </a:rPr>
              <a:t>d’empreintes</a:t>
            </a:r>
            <a:r>
              <a:rPr lang="en-CA" dirty="0" smtClean="0">
                <a:solidFill>
                  <a:srgbClr val="FFFFFF"/>
                </a:solidFill>
              </a:rPr>
              <a:t> </a:t>
            </a:r>
            <a:r>
              <a:rPr lang="en-CA" dirty="0" err="1" smtClean="0">
                <a:solidFill>
                  <a:srgbClr val="FFFFFF"/>
                </a:solidFill>
              </a:rPr>
              <a:t>digitales</a:t>
            </a:r>
            <a:endParaRPr lang="en-CA" dirty="0" smtClean="0">
              <a:solidFill>
                <a:srgbClr val="FFFFFF"/>
              </a:solidFill>
            </a:endParaRPr>
          </a:p>
          <a:p>
            <a:r>
              <a:rPr lang="en-CA" dirty="0" err="1" smtClean="0">
                <a:solidFill>
                  <a:srgbClr val="FFFFFF"/>
                </a:solidFill>
              </a:rPr>
              <a:t>Sculpteur</a:t>
            </a:r>
            <a:r>
              <a:rPr lang="en-CA" dirty="0" smtClean="0">
                <a:solidFill>
                  <a:srgbClr val="FFFFFF"/>
                </a:solidFill>
              </a:rPr>
              <a:t> de </a:t>
            </a:r>
            <a:r>
              <a:rPr lang="en-CA" dirty="0" err="1" smtClean="0">
                <a:solidFill>
                  <a:srgbClr val="FFFFFF"/>
                </a:solidFill>
              </a:rPr>
              <a:t>bonzaï</a:t>
            </a:r>
            <a:endParaRPr lang="fr-CA" dirty="0">
              <a:solidFill>
                <a:srgbClr val="FFFFFF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827584" y="1044025"/>
            <a:ext cx="424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err="1" smtClean="0">
                <a:solidFill>
                  <a:schemeClr val="accent1"/>
                </a:solidFill>
                <a:latin typeface="Harlow Solid Italic" panose="04030604020F02020D02" pitchFamily="82" charset="0"/>
              </a:rPr>
              <a:t>Présentation</a:t>
            </a:r>
            <a:r>
              <a:rPr lang="en-CA" sz="3200" dirty="0" smtClean="0">
                <a:solidFill>
                  <a:schemeClr val="accent1"/>
                </a:solidFill>
                <a:latin typeface="Harlow Solid Italic" panose="04030604020F02020D02" pitchFamily="82" charset="0"/>
              </a:rPr>
              <a:t> </a:t>
            </a:r>
            <a:r>
              <a:rPr lang="en-CA" sz="3200" dirty="0" err="1" smtClean="0">
                <a:solidFill>
                  <a:schemeClr val="accent1"/>
                </a:solidFill>
                <a:latin typeface="Harlow Solid Italic" panose="04030604020F02020D02" pitchFamily="82" charset="0"/>
              </a:rPr>
              <a:t>personnelle</a:t>
            </a:r>
            <a:endParaRPr lang="fr-CA" sz="3200" dirty="0">
              <a:solidFill>
                <a:schemeClr val="accent1"/>
              </a:solidFill>
              <a:latin typeface="Harlow Solid Italic" panose="04030604020F02020D02" pitchFamily="82" charset="0"/>
            </a:endParaRPr>
          </a:p>
        </p:txBody>
      </p:sp>
      <p:grpSp>
        <p:nvGrpSpPr>
          <p:cNvPr id="5" name="Groupe 25"/>
          <p:cNvGrpSpPr/>
          <p:nvPr>
            <p:custDataLst>
              <p:tags r:id="rId1"/>
            </p:custDataLst>
          </p:nvPr>
        </p:nvGrpSpPr>
        <p:grpSpPr>
          <a:xfrm>
            <a:off x="4860031" y="4365104"/>
            <a:ext cx="3707379" cy="2033816"/>
            <a:chOff x="392909" y="2780346"/>
            <a:chExt cx="1607323" cy="939495"/>
          </a:xfrm>
        </p:grpSpPr>
        <p:pic>
          <p:nvPicPr>
            <p:cNvPr id="6" name="Image 5" descr="Minicons-Free.emf"/>
            <p:cNvPicPr>
              <a:picLocks noChangeAspect="1"/>
            </p:cNvPicPr>
            <p:nvPr/>
          </p:nvPicPr>
          <p:blipFill>
            <a:blip r:embed="rId5"/>
            <a:srcRect l="33306" t="28536" r="61678" b="66263"/>
            <a:stretch>
              <a:fillRect/>
            </a:stretch>
          </p:blipFill>
          <p:spPr>
            <a:xfrm>
              <a:off x="392909" y="2780346"/>
              <a:ext cx="892943" cy="862345"/>
            </a:xfrm>
            <a:prstGeom prst="rect">
              <a:avLst/>
            </a:prstGeom>
          </p:spPr>
        </p:pic>
        <p:pic>
          <p:nvPicPr>
            <p:cNvPr id="7" name="Image 6" descr="Minicons-Free.emf"/>
            <p:cNvPicPr>
              <a:picLocks noChangeAspect="1"/>
            </p:cNvPicPr>
            <p:nvPr/>
          </p:nvPicPr>
          <p:blipFill>
            <a:blip r:embed="rId5"/>
            <a:srcRect l="39728" t="28536" r="53651" b="66263"/>
            <a:stretch>
              <a:fillRect/>
            </a:stretch>
          </p:blipFill>
          <p:spPr>
            <a:xfrm>
              <a:off x="821505" y="2857496"/>
              <a:ext cx="1178727" cy="862345"/>
            </a:xfrm>
            <a:prstGeom prst="rect">
              <a:avLst/>
            </a:prstGeom>
          </p:spPr>
        </p:pic>
      </p:grpSp>
      <p:pic>
        <p:nvPicPr>
          <p:cNvPr id="8" name="Image 7" descr="Minicons-Free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rcRect l="61834" t="21991" r="34264" b="73819"/>
          <a:stretch>
            <a:fillRect/>
          </a:stretch>
        </p:blipFill>
        <p:spPr>
          <a:xfrm>
            <a:off x="6411845" y="3112642"/>
            <a:ext cx="2105686" cy="2232248"/>
          </a:xfrm>
          <a:prstGeom prst="rect">
            <a:avLst/>
          </a:prstGeom>
        </p:spPr>
      </p:pic>
      <p:sp>
        <p:nvSpPr>
          <p:cNvPr id="9" name="&quot;No&quot; Symbol 8"/>
          <p:cNvSpPr/>
          <p:nvPr/>
        </p:nvSpPr>
        <p:spPr>
          <a:xfrm>
            <a:off x="1159454" y="579244"/>
            <a:ext cx="6796922" cy="6090116"/>
          </a:xfrm>
          <a:prstGeom prst="noSmoking">
            <a:avLst>
              <a:gd name="adj" fmla="val 88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0829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>
                <a:solidFill>
                  <a:srgbClr val="FFFFFF"/>
                </a:solidFill>
                <a:latin typeface="Franklin Gothic Heavy" panose="020B0903020102020204" pitchFamily="34" charset="0"/>
              </a:rPr>
              <a:t>QUI SUIS-JE?</a:t>
            </a:r>
            <a:endParaRPr lang="fr-CA" dirty="0">
              <a:solidFill>
                <a:srgbClr val="FFFFFF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r>
              <a:rPr lang="en-CA" dirty="0" smtClean="0">
                <a:solidFill>
                  <a:srgbClr val="FFFFFF"/>
                </a:solidFill>
              </a:rPr>
              <a:t>Nouveau papa </a:t>
            </a:r>
            <a:r>
              <a:rPr lang="en-CA" dirty="0" err="1" smtClean="0">
                <a:solidFill>
                  <a:srgbClr val="FFFFFF"/>
                </a:solidFill>
              </a:rPr>
              <a:t>d’Elliot</a:t>
            </a:r>
            <a:r>
              <a:rPr lang="en-CA" dirty="0" smtClean="0">
                <a:solidFill>
                  <a:srgbClr val="FFFFFF"/>
                </a:solidFill>
              </a:rPr>
              <a:t> – 9 </a:t>
            </a:r>
            <a:r>
              <a:rPr lang="en-CA" dirty="0" err="1" smtClean="0">
                <a:solidFill>
                  <a:srgbClr val="FFFFFF"/>
                </a:solidFill>
              </a:rPr>
              <a:t>mois</a:t>
            </a:r>
            <a:endParaRPr lang="en-CA" dirty="0" smtClean="0">
              <a:solidFill>
                <a:srgbClr val="FFFFFF"/>
              </a:solidFill>
            </a:endParaRPr>
          </a:p>
          <a:p>
            <a:r>
              <a:rPr lang="en-CA" dirty="0" err="1" smtClean="0">
                <a:solidFill>
                  <a:srgbClr val="FFFFFF"/>
                </a:solidFill>
              </a:rPr>
              <a:t>Passionné</a:t>
            </a:r>
            <a:r>
              <a:rPr lang="en-CA" dirty="0" smtClean="0">
                <a:solidFill>
                  <a:srgbClr val="FFFFFF"/>
                </a:solidFill>
              </a:rPr>
              <a:t> de </a:t>
            </a:r>
            <a:r>
              <a:rPr lang="en-CA" dirty="0" err="1" smtClean="0">
                <a:solidFill>
                  <a:srgbClr val="FFFFFF"/>
                </a:solidFill>
              </a:rPr>
              <a:t>technologie</a:t>
            </a:r>
            <a:endParaRPr lang="en-CA" dirty="0" smtClean="0">
              <a:solidFill>
                <a:srgbClr val="FFFFFF"/>
              </a:solidFill>
            </a:endParaRPr>
          </a:p>
          <a:p>
            <a:r>
              <a:rPr lang="en-CA" dirty="0" err="1" smtClean="0">
                <a:solidFill>
                  <a:srgbClr val="FFFFFF"/>
                </a:solidFill>
              </a:rPr>
              <a:t>Fou</a:t>
            </a:r>
            <a:r>
              <a:rPr lang="en-CA" dirty="0" smtClean="0">
                <a:solidFill>
                  <a:srgbClr val="FFFFFF"/>
                </a:solidFill>
              </a:rPr>
              <a:t> de MMA (UFC)</a:t>
            </a:r>
          </a:p>
          <a:p>
            <a:r>
              <a:rPr lang="en-CA" dirty="0" err="1" smtClean="0">
                <a:solidFill>
                  <a:srgbClr val="FFFFFF"/>
                </a:solidFill>
              </a:rPr>
              <a:t>Joueur</a:t>
            </a:r>
            <a:r>
              <a:rPr lang="en-CA" dirty="0" smtClean="0">
                <a:solidFill>
                  <a:srgbClr val="FFFFFF"/>
                </a:solidFill>
              </a:rPr>
              <a:t> de hockey </a:t>
            </a:r>
            <a:r>
              <a:rPr lang="en-CA" dirty="0" err="1" smtClean="0">
                <a:solidFill>
                  <a:srgbClr val="FFFFFF"/>
                </a:solidFill>
              </a:rPr>
              <a:t>cosom</a:t>
            </a:r>
            <a:endParaRPr lang="en-CA" dirty="0" smtClean="0">
              <a:solidFill>
                <a:srgbClr val="FFFFFF"/>
              </a:solidFill>
            </a:endParaRPr>
          </a:p>
          <a:p>
            <a:r>
              <a:rPr lang="en-CA" dirty="0" smtClean="0">
                <a:solidFill>
                  <a:srgbClr val="FFFFFF"/>
                </a:solidFill>
              </a:rPr>
              <a:t>Amateur de </a:t>
            </a:r>
            <a:r>
              <a:rPr lang="en-CA" dirty="0" err="1" smtClean="0">
                <a:solidFill>
                  <a:srgbClr val="FFFFFF"/>
                </a:solidFill>
              </a:rPr>
              <a:t>séries</a:t>
            </a:r>
            <a:r>
              <a:rPr lang="en-CA" dirty="0" smtClean="0">
                <a:solidFill>
                  <a:srgbClr val="FFFFFF"/>
                </a:solidFill>
              </a:rPr>
              <a:t> </a:t>
            </a:r>
            <a:r>
              <a:rPr lang="en-CA" dirty="0" err="1" smtClean="0">
                <a:solidFill>
                  <a:srgbClr val="FFFFFF"/>
                </a:solidFill>
              </a:rPr>
              <a:t>télévisées</a:t>
            </a:r>
            <a:endParaRPr lang="en-CA" dirty="0" smtClean="0">
              <a:solidFill>
                <a:srgbClr val="FFFFFF"/>
              </a:solidFill>
            </a:endParaRPr>
          </a:p>
          <a:p>
            <a:endParaRPr lang="en-CA" dirty="0" smtClean="0">
              <a:solidFill>
                <a:srgbClr val="FFFFFF"/>
              </a:solidFill>
            </a:endParaRPr>
          </a:p>
          <a:p>
            <a:endParaRPr lang="fr-CA" dirty="0">
              <a:solidFill>
                <a:srgbClr val="FFFFFF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827584" y="1044025"/>
            <a:ext cx="424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err="1" smtClean="0">
                <a:solidFill>
                  <a:schemeClr val="accent1"/>
                </a:solidFill>
                <a:latin typeface="Harlow Solid Italic" panose="04030604020F02020D02" pitchFamily="82" charset="0"/>
              </a:rPr>
              <a:t>Présentation</a:t>
            </a:r>
            <a:r>
              <a:rPr lang="en-CA" sz="3200" dirty="0" smtClean="0">
                <a:solidFill>
                  <a:schemeClr val="accent1"/>
                </a:solidFill>
                <a:latin typeface="Harlow Solid Italic" panose="04030604020F02020D02" pitchFamily="82" charset="0"/>
              </a:rPr>
              <a:t> </a:t>
            </a:r>
            <a:r>
              <a:rPr lang="en-CA" sz="3200" dirty="0" err="1" smtClean="0">
                <a:solidFill>
                  <a:schemeClr val="accent1"/>
                </a:solidFill>
                <a:latin typeface="Harlow Solid Italic" panose="04030604020F02020D02" pitchFamily="82" charset="0"/>
              </a:rPr>
              <a:t>personnelle</a:t>
            </a:r>
            <a:endParaRPr lang="fr-CA" sz="3200" dirty="0">
              <a:solidFill>
                <a:schemeClr val="accent1"/>
              </a:solidFill>
              <a:latin typeface="Harlow Solid Italic" panose="04030604020F02020D02" pitchFamily="82" charset="0"/>
            </a:endParaRPr>
          </a:p>
        </p:txBody>
      </p:sp>
      <p:grpSp>
        <p:nvGrpSpPr>
          <p:cNvPr id="5" name="Groupe 25"/>
          <p:cNvGrpSpPr/>
          <p:nvPr>
            <p:custDataLst>
              <p:tags r:id="rId1"/>
            </p:custDataLst>
          </p:nvPr>
        </p:nvGrpSpPr>
        <p:grpSpPr>
          <a:xfrm>
            <a:off x="4860031" y="4365104"/>
            <a:ext cx="3707379" cy="2033816"/>
            <a:chOff x="392909" y="2780346"/>
            <a:chExt cx="1607323" cy="939495"/>
          </a:xfrm>
        </p:grpSpPr>
        <p:pic>
          <p:nvPicPr>
            <p:cNvPr id="6" name="Image 5" descr="Minicons-Free.emf"/>
            <p:cNvPicPr>
              <a:picLocks noChangeAspect="1"/>
            </p:cNvPicPr>
            <p:nvPr/>
          </p:nvPicPr>
          <p:blipFill>
            <a:blip r:embed="rId4"/>
            <a:srcRect l="33306" t="28536" r="61678" b="66263"/>
            <a:stretch>
              <a:fillRect/>
            </a:stretch>
          </p:blipFill>
          <p:spPr>
            <a:xfrm>
              <a:off x="392909" y="2780346"/>
              <a:ext cx="892943" cy="862345"/>
            </a:xfrm>
            <a:prstGeom prst="rect">
              <a:avLst/>
            </a:prstGeom>
          </p:spPr>
        </p:pic>
        <p:pic>
          <p:nvPicPr>
            <p:cNvPr id="7" name="Image 6" descr="Minicons-Free.emf"/>
            <p:cNvPicPr>
              <a:picLocks noChangeAspect="1"/>
            </p:cNvPicPr>
            <p:nvPr/>
          </p:nvPicPr>
          <p:blipFill>
            <a:blip r:embed="rId4"/>
            <a:srcRect l="39728" t="28536" r="53651" b="66263"/>
            <a:stretch>
              <a:fillRect/>
            </a:stretch>
          </p:blipFill>
          <p:spPr>
            <a:xfrm>
              <a:off x="821505" y="2857496"/>
              <a:ext cx="1178727" cy="862345"/>
            </a:xfrm>
            <a:prstGeom prst="rect">
              <a:avLst/>
            </a:prstGeom>
          </p:spPr>
        </p:pic>
      </p:grpSp>
      <p:pic>
        <p:nvPicPr>
          <p:cNvPr id="8" name="Image 7" descr="Minicons-Free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/>
          <a:srcRect l="61834" t="21991" r="34264" b="73819"/>
          <a:stretch>
            <a:fillRect/>
          </a:stretch>
        </p:blipFill>
        <p:spPr>
          <a:xfrm>
            <a:off x="6214137" y="2564904"/>
            <a:ext cx="2442599" cy="2589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488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8931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>
                <a:solidFill>
                  <a:srgbClr val="FFFFFF"/>
                </a:solidFill>
                <a:latin typeface="Franklin Gothic Heavy" panose="020B0903020102020204" pitchFamily="34" charset="0"/>
              </a:rPr>
              <a:t>LES CARRIÈRES TECHNOS</a:t>
            </a:r>
            <a:endParaRPr lang="fr-CA" dirty="0">
              <a:solidFill>
                <a:srgbClr val="FFFFFF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72208"/>
            <a:ext cx="8229600" cy="1036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dirty="0" smtClean="0">
                <a:solidFill>
                  <a:srgbClr val="FFFFFF"/>
                </a:solidFill>
                <a:latin typeface="Franklin Gothic Heavy" panose="020B0903020102020204" pitchFamily="34" charset="0"/>
              </a:rPr>
              <a:t>TOP 10 </a:t>
            </a:r>
            <a:r>
              <a:rPr lang="en-CA" sz="2400" dirty="0" smtClean="0">
                <a:solidFill>
                  <a:srgbClr val="FFFFFF"/>
                </a:solidFill>
              </a:rPr>
              <a:t>DES PROFESSIONS LES PLUS EN DEMANDE EN INFORMATIQUE AU QUÉBEC</a:t>
            </a:r>
            <a:endParaRPr lang="fr-CA" sz="2400" dirty="0">
              <a:solidFill>
                <a:srgbClr val="FFFFFF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827584" y="1044025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err="1" smtClean="0">
                <a:solidFill>
                  <a:schemeClr val="accent1"/>
                </a:solidFill>
                <a:latin typeface="Harlow Solid Italic" panose="04030604020F02020D02" pitchFamily="82" charset="0"/>
              </a:rPr>
              <a:t>Présentation</a:t>
            </a:r>
            <a:r>
              <a:rPr lang="en-CA" sz="3200" dirty="0" smtClean="0">
                <a:solidFill>
                  <a:schemeClr val="accent1"/>
                </a:solidFill>
                <a:latin typeface="Harlow Solid Italic" panose="04030604020F02020D02" pitchFamily="82" charset="0"/>
              </a:rPr>
              <a:t> de mon </a:t>
            </a:r>
            <a:r>
              <a:rPr lang="en-CA" sz="3200" dirty="0" err="1" smtClean="0">
                <a:solidFill>
                  <a:schemeClr val="accent1"/>
                </a:solidFill>
                <a:latin typeface="Harlow Solid Italic" panose="04030604020F02020D02" pitchFamily="82" charset="0"/>
              </a:rPr>
              <a:t>domaine</a:t>
            </a:r>
            <a:endParaRPr lang="fr-CA" sz="3200" dirty="0">
              <a:solidFill>
                <a:schemeClr val="accent1"/>
              </a:solidFill>
              <a:latin typeface="Harlow Solid Italic" panose="04030604020F02020D02" pitchFamily="82" charset="0"/>
            </a:endParaRPr>
          </a:p>
        </p:txBody>
      </p:sp>
      <p:graphicFrame>
        <p:nvGraphicFramePr>
          <p:cNvPr id="9" name="Diagramme 8"/>
          <p:cNvGraphicFramePr/>
          <p:nvPr>
            <p:extLst>
              <p:ext uri="{D42A27DB-BD31-4B8C-83A1-F6EECF244321}">
                <p14:modId xmlns:p14="http://schemas.microsoft.com/office/powerpoint/2010/main" val="972085252"/>
              </p:ext>
            </p:extLst>
          </p:nvPr>
        </p:nvGraphicFramePr>
        <p:xfrm>
          <a:off x="107504" y="2254521"/>
          <a:ext cx="8875340" cy="4630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03879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Graphic spid="9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>
                <a:solidFill>
                  <a:srgbClr val="FFFFFF"/>
                </a:solidFill>
                <a:latin typeface="Franklin Gothic Heavy" panose="020B0903020102020204" pitchFamily="34" charset="0"/>
              </a:rPr>
              <a:t>LES CARRIÈRES TECHNOS</a:t>
            </a:r>
            <a:endParaRPr lang="fr-CA" dirty="0">
              <a:solidFill>
                <a:srgbClr val="FFFFFF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72208"/>
            <a:ext cx="8229600" cy="1036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dirty="0" smtClean="0">
                <a:solidFill>
                  <a:srgbClr val="FFFFFF"/>
                </a:solidFill>
                <a:latin typeface="Franklin Gothic Heavy" panose="020B0903020102020204" pitchFamily="34" charset="0"/>
              </a:rPr>
              <a:t>TOP 10 </a:t>
            </a:r>
            <a:r>
              <a:rPr lang="en-CA" sz="2400" dirty="0" smtClean="0">
                <a:solidFill>
                  <a:srgbClr val="FFFFFF"/>
                </a:solidFill>
              </a:rPr>
              <a:t>DES PROFESSIONS LES PLUS EN DEMANDE EN INFORMATIQUE AU QUÉBEC</a:t>
            </a:r>
            <a:endParaRPr lang="fr-CA" sz="2400" dirty="0">
              <a:solidFill>
                <a:srgbClr val="FFFFFF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827584" y="1044025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err="1" smtClean="0">
                <a:solidFill>
                  <a:schemeClr val="accent1"/>
                </a:solidFill>
                <a:latin typeface="Harlow Solid Italic" panose="04030604020F02020D02" pitchFamily="82" charset="0"/>
              </a:rPr>
              <a:t>Présentation</a:t>
            </a:r>
            <a:r>
              <a:rPr lang="en-CA" sz="3200" dirty="0" smtClean="0">
                <a:solidFill>
                  <a:schemeClr val="accent1"/>
                </a:solidFill>
                <a:latin typeface="Harlow Solid Italic" panose="04030604020F02020D02" pitchFamily="82" charset="0"/>
              </a:rPr>
              <a:t> de mon </a:t>
            </a:r>
            <a:r>
              <a:rPr lang="en-CA" sz="3200" dirty="0" err="1" smtClean="0">
                <a:solidFill>
                  <a:schemeClr val="accent1"/>
                </a:solidFill>
                <a:latin typeface="Harlow Solid Italic" panose="04030604020F02020D02" pitchFamily="82" charset="0"/>
              </a:rPr>
              <a:t>domaine</a:t>
            </a:r>
            <a:endParaRPr lang="fr-CA" sz="3200" dirty="0">
              <a:solidFill>
                <a:schemeClr val="accent1"/>
              </a:solidFill>
              <a:latin typeface="Harlow Solid Italic" panose="04030604020F02020D02" pitchFamily="82" charset="0"/>
            </a:endParaRPr>
          </a:p>
        </p:txBody>
      </p:sp>
      <p:graphicFrame>
        <p:nvGraphicFramePr>
          <p:cNvPr id="9" name="Diagramme 8"/>
          <p:cNvGraphicFramePr/>
          <p:nvPr>
            <p:extLst>
              <p:ext uri="{D42A27DB-BD31-4B8C-83A1-F6EECF244321}">
                <p14:modId xmlns:p14="http://schemas.microsoft.com/office/powerpoint/2010/main" val="2777237701"/>
              </p:ext>
            </p:extLst>
          </p:nvPr>
        </p:nvGraphicFramePr>
        <p:xfrm>
          <a:off x="107504" y="2254521"/>
          <a:ext cx="8875340" cy="4630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343236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Graphic spid="9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>
                <a:solidFill>
                  <a:srgbClr val="FFFFFF"/>
                </a:solidFill>
                <a:latin typeface="Franklin Gothic Heavy" panose="020B0903020102020204" pitchFamily="34" charset="0"/>
              </a:rPr>
              <a:t>MA JOB</a:t>
            </a:r>
            <a:endParaRPr lang="fr-CA" dirty="0">
              <a:solidFill>
                <a:srgbClr val="FFFFFF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r>
              <a:rPr lang="fr-CA" dirty="0" smtClean="0">
                <a:solidFill>
                  <a:srgbClr val="FFFFFF"/>
                </a:solidFill>
              </a:rPr>
              <a:t>Recherche de clients</a:t>
            </a:r>
          </a:p>
          <a:p>
            <a:r>
              <a:rPr lang="fr-CA" dirty="0" smtClean="0">
                <a:solidFill>
                  <a:srgbClr val="FFFFFF"/>
                </a:solidFill>
              </a:rPr>
              <a:t>Compréhension du secteur d’activité</a:t>
            </a:r>
            <a:endParaRPr lang="fr-CA" dirty="0" smtClean="0">
              <a:solidFill>
                <a:srgbClr val="FFFFFF"/>
              </a:solidFill>
            </a:endParaRPr>
          </a:p>
          <a:p>
            <a:r>
              <a:rPr lang="fr-CA" dirty="0" smtClean="0">
                <a:solidFill>
                  <a:srgbClr val="FFFFFF"/>
                </a:solidFill>
              </a:rPr>
              <a:t>Analyse des problèmes de clients</a:t>
            </a:r>
            <a:endParaRPr lang="fr-CA" dirty="0" smtClean="0">
              <a:solidFill>
                <a:srgbClr val="FFFFFF"/>
              </a:solidFill>
            </a:endParaRPr>
          </a:p>
          <a:p>
            <a:r>
              <a:rPr lang="fr-CA" dirty="0" smtClean="0">
                <a:solidFill>
                  <a:srgbClr val="FFFFFF"/>
                </a:solidFill>
              </a:rPr>
              <a:t>Proposition de solutions</a:t>
            </a:r>
            <a:endParaRPr lang="fr-CA" dirty="0" smtClean="0">
              <a:solidFill>
                <a:srgbClr val="FFFFFF"/>
              </a:solidFill>
            </a:endParaRPr>
          </a:p>
          <a:p>
            <a:r>
              <a:rPr lang="fr-CA" dirty="0" smtClean="0">
                <a:solidFill>
                  <a:srgbClr val="FFFFFF"/>
                </a:solidFill>
              </a:rPr>
              <a:t>Développement de la solution</a:t>
            </a:r>
          </a:p>
          <a:p>
            <a:r>
              <a:rPr lang="fr-CA" dirty="0" smtClean="0">
                <a:solidFill>
                  <a:srgbClr val="FFFFFF"/>
                </a:solidFill>
              </a:rPr>
              <a:t>Livraison au client</a:t>
            </a:r>
            <a:endParaRPr lang="fr-CA" dirty="0" smtClean="0">
              <a:solidFill>
                <a:srgbClr val="FFFFFF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827584" y="1044025"/>
            <a:ext cx="6607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smtClean="0">
                <a:solidFill>
                  <a:schemeClr val="accent1"/>
                </a:solidFill>
                <a:latin typeface="Harlow Solid Italic" panose="04030604020F02020D02" pitchFamily="82" charset="0"/>
              </a:rPr>
              <a:t>Mon </a:t>
            </a:r>
            <a:r>
              <a:rPr lang="en-CA" sz="3200" dirty="0" err="1" smtClean="0">
                <a:solidFill>
                  <a:schemeClr val="accent1"/>
                </a:solidFill>
                <a:latin typeface="Harlow Solid Italic" panose="04030604020F02020D02" pitchFamily="82" charset="0"/>
              </a:rPr>
              <a:t>emploi</a:t>
            </a:r>
            <a:r>
              <a:rPr lang="en-CA" sz="3200" dirty="0" smtClean="0">
                <a:solidFill>
                  <a:schemeClr val="accent1"/>
                </a:solidFill>
                <a:latin typeface="Harlow Solid Italic" panose="04030604020F02020D02" pitchFamily="82" charset="0"/>
              </a:rPr>
              <a:t> &amp; </a:t>
            </a:r>
            <a:r>
              <a:rPr lang="en-CA" sz="3200" dirty="0" err="1" smtClean="0">
                <a:solidFill>
                  <a:schemeClr val="accent1"/>
                </a:solidFill>
                <a:latin typeface="Harlow Solid Italic" panose="04030604020F02020D02" pitchFamily="82" charset="0"/>
              </a:rPr>
              <a:t>ses</a:t>
            </a:r>
            <a:r>
              <a:rPr lang="en-CA" sz="3200" dirty="0" smtClean="0">
                <a:solidFill>
                  <a:schemeClr val="accent1"/>
                </a:solidFill>
                <a:latin typeface="Harlow Solid Italic" panose="04030604020F02020D02" pitchFamily="82" charset="0"/>
              </a:rPr>
              <a:t> </a:t>
            </a:r>
            <a:r>
              <a:rPr lang="en-CA" sz="3200" dirty="0" err="1" smtClean="0">
                <a:solidFill>
                  <a:schemeClr val="accent1"/>
                </a:solidFill>
                <a:latin typeface="Harlow Solid Italic" panose="04030604020F02020D02" pitchFamily="82" charset="0"/>
              </a:rPr>
              <a:t>fonctions</a:t>
            </a:r>
            <a:endParaRPr lang="fr-CA" sz="3200" dirty="0">
              <a:solidFill>
                <a:schemeClr val="accent1"/>
              </a:solidFill>
              <a:latin typeface="Harlow Solid Italic" panose="04030604020F02020D02" pitchFamily="82" charset="0"/>
            </a:endParaRPr>
          </a:p>
        </p:txBody>
      </p:sp>
      <p:grpSp>
        <p:nvGrpSpPr>
          <p:cNvPr id="10" name="Groupe 9"/>
          <p:cNvGrpSpPr/>
          <p:nvPr/>
        </p:nvGrpSpPr>
        <p:grpSpPr>
          <a:xfrm>
            <a:off x="5148064" y="3097030"/>
            <a:ext cx="4824536" cy="4580442"/>
            <a:chOff x="5299734" y="3359540"/>
            <a:chExt cx="4168810" cy="3957892"/>
          </a:xfrm>
        </p:grpSpPr>
        <p:pic>
          <p:nvPicPr>
            <p:cNvPr id="9" name="Image 8" descr="Minicons-Free.emf"/>
            <p:cNvPicPr>
              <a:picLocks noChangeAspect="1"/>
            </p:cNvPicPr>
            <p:nvPr/>
          </p:nvPicPr>
          <p:blipFill>
            <a:blip r:embed="rId2"/>
            <a:srcRect l="74465" t="43182" r="18913" b="50215"/>
            <a:stretch>
              <a:fillRect/>
            </a:stretch>
          </p:blipFill>
          <p:spPr>
            <a:xfrm>
              <a:off x="5299734" y="3359540"/>
              <a:ext cx="4168810" cy="3957892"/>
            </a:xfrm>
            <a:prstGeom prst="rect">
              <a:avLst/>
            </a:prstGeom>
          </p:spPr>
        </p:pic>
        <p:pic>
          <p:nvPicPr>
            <p:cNvPr id="3074" name="Picture 2" descr="http://archive.sommetinter.coop/files/live/sites/somint/files/images/edition2014/Icone_theme_5.pn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4208" y="4149080"/>
              <a:ext cx="1656184" cy="1656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32171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heme/theme1.xml><?xml version="1.0" encoding="utf-8"?>
<a:theme xmlns:a="http://schemas.openxmlformats.org/drawingml/2006/main" name="Thème Office">
  <a:themeElements>
    <a:clrScheme name="MaCarrièreTECHNO">
      <a:dk1>
        <a:srgbClr val="333333"/>
      </a:dk1>
      <a:lt1>
        <a:srgbClr val="E2E2E3"/>
      </a:lt1>
      <a:dk2>
        <a:srgbClr val="333333"/>
      </a:dk2>
      <a:lt2>
        <a:srgbClr val="E2E2E3"/>
      </a:lt2>
      <a:accent1>
        <a:srgbClr val="E95F4D"/>
      </a:accent1>
      <a:accent2>
        <a:srgbClr val="6BB2BD"/>
      </a:accent2>
      <a:accent3>
        <a:srgbClr val="F6BCB4"/>
      </a:accent3>
      <a:accent4>
        <a:srgbClr val="C9E8ED"/>
      </a:accent4>
      <a:accent5>
        <a:srgbClr val="AB2715"/>
      </a:accent5>
      <a:accent6>
        <a:srgbClr val="3C7D88"/>
      </a:accent6>
      <a:hlink>
        <a:srgbClr val="3C7D88"/>
      </a:hlink>
      <a:folHlink>
        <a:srgbClr val="E95F4D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1609</TotalTime>
  <Words>443</Words>
  <Application>Microsoft Office PowerPoint</Application>
  <PresentationFormat>On-screen Show (4:3)</PresentationFormat>
  <Paragraphs>120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Franklin Gothic Book</vt:lpstr>
      <vt:lpstr>Franklin Gothic Heavy</vt:lpstr>
      <vt:lpstr>Franklin Gothic Medium</vt:lpstr>
      <vt:lpstr>Harlow Solid Italic</vt:lpstr>
      <vt:lpstr>Thème Office</vt:lpstr>
      <vt:lpstr>PowerPoint Presentation</vt:lpstr>
      <vt:lpstr>PowerPoint Presentation</vt:lpstr>
      <vt:lpstr>ACTIVITÉ BRISE-GLACE</vt:lpstr>
      <vt:lpstr>QUI SUIS-JE?</vt:lpstr>
      <vt:lpstr>QUI SUIS-JE?</vt:lpstr>
      <vt:lpstr>PowerPoint Presentation</vt:lpstr>
      <vt:lpstr>LES CARRIÈRES TECHNOS</vt:lpstr>
      <vt:lpstr>LES CARRIÈRES TECHNOS</vt:lpstr>
      <vt:lpstr>MA JOB</vt:lpstr>
      <vt:lpstr>MA JOB</vt:lpstr>
      <vt:lpstr>MA JOB</vt:lpstr>
      <vt:lpstr>MA JOB</vt:lpstr>
      <vt:lpstr>Mon Bureau</vt:lpstr>
      <vt:lpstr>Mon collègue de travail</vt:lpstr>
      <vt:lpstr>COMMENT Y PARVENIR?</vt:lpstr>
      <vt:lpstr>Débutez maintenant!</vt:lpstr>
      <vt:lpstr>À VOUS LA PAROLE!</vt:lpstr>
      <vt:lpstr>SONDAGE D’ÉVALUATION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vfortin</dc:creator>
  <cp:lastModifiedBy>maxime</cp:lastModifiedBy>
  <cp:revision>33</cp:revision>
  <dcterms:created xsi:type="dcterms:W3CDTF">2015-09-11T17:41:38Z</dcterms:created>
  <dcterms:modified xsi:type="dcterms:W3CDTF">2016-03-31T18:28:39Z</dcterms:modified>
</cp:coreProperties>
</file>